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57" r:id="rId5"/>
    <p:sldId id="258" r:id="rId6"/>
    <p:sldId id="275" r:id="rId7"/>
    <p:sldId id="276" r:id="rId8"/>
    <p:sldId id="279" r:id="rId9"/>
    <p:sldId id="277" r:id="rId10"/>
    <p:sldId id="280" r:id="rId11"/>
    <p:sldId id="281" r:id="rId12"/>
    <p:sldId id="282" r:id="rId13"/>
    <p:sldId id="283" r:id="rId14"/>
    <p:sldId id="28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2DE63D5-997A-4646-A377-4702673A728D}">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4" autoAdjust="0"/>
  </p:normalViewPr>
  <p:slideViewPr>
    <p:cSldViewPr snapToGrid="0">
      <p:cViewPr varScale="1">
        <p:scale>
          <a:sx n="82" d="100"/>
          <a:sy n="82" d="100"/>
        </p:scale>
        <p:origin x="720" y="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ejaswini Kolli" userId="af33942f837adf9a" providerId="LiveId" clId="{FED1A9D5-15FA-4FBF-8A37-AE674302DE4E}"/>
    <pc:docChg chg="modSld">
      <pc:chgData name="Tejaswini Kolli" userId="af33942f837adf9a" providerId="LiveId" clId="{FED1A9D5-15FA-4FBF-8A37-AE674302DE4E}" dt="2023-12-12T16:50:08.397" v="7" actId="20577"/>
      <pc:docMkLst>
        <pc:docMk/>
      </pc:docMkLst>
      <pc:sldChg chg="modSp mod">
        <pc:chgData name="Tejaswini Kolli" userId="af33942f837adf9a" providerId="LiveId" clId="{FED1A9D5-15FA-4FBF-8A37-AE674302DE4E}" dt="2023-12-12T16:50:08.397" v="7" actId="20577"/>
        <pc:sldMkLst>
          <pc:docMk/>
          <pc:sldMk cId="850593172" sldId="257"/>
        </pc:sldMkLst>
        <pc:spChg chg="mod">
          <ac:chgData name="Tejaswini Kolli" userId="af33942f837adf9a" providerId="LiveId" clId="{FED1A9D5-15FA-4FBF-8A37-AE674302DE4E}" dt="2023-12-12T16:50:08.397" v="7" actId="20577"/>
          <ac:spMkLst>
            <pc:docMk/>
            <pc:sldMk cId="850593172" sldId="257"/>
            <ac:spMk id="6" creationId="{8FB03769-7004-93A9-0839-A4AD134FCA30}"/>
          </ac:spMkLst>
        </pc:spChg>
      </pc:sldChg>
    </pc:docChg>
  </pc:docChgLst>
</pc:chgInfo>
</file>

<file path=ppt/media/image1.png>
</file>

<file path=ppt/media/image10.png>
</file>

<file path=ppt/media/image11.png>
</file>

<file path=ppt/media/image12.jpeg>
</file>

<file path=ppt/media/image13.jpeg>
</file>

<file path=ppt/media/image2.jpe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65716D-39C9-48C4-A3EB-B88E4515427D}" type="datetimeFigureOut">
              <a:rPr lang="en-US" smtClean="0"/>
              <a:t>12/12/2023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0C6D3C-9EB0-4F2C-9026-3887D1CDB44E}" type="slidenum">
              <a:rPr lang="en-US" smtClean="0"/>
              <a:t>‹#›</a:t>
            </a:fld>
            <a:endParaRPr lang="en-US" dirty="0"/>
          </a:p>
        </p:txBody>
      </p:sp>
    </p:spTree>
    <p:extLst>
      <p:ext uri="{BB962C8B-B14F-4D97-AF65-F5344CB8AC3E}">
        <p14:creationId xmlns:p14="http://schemas.microsoft.com/office/powerpoint/2010/main" val="2437763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612000" tIns="0" anchor="ctr"/>
          <a:lstStyle>
            <a:lvl1pPr marL="0" indent="0" algn="l">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p:nvPr>
        </p:nvSpPr>
        <p:spPr>
          <a:xfrm>
            <a:off x="2520000" y="0"/>
            <a:ext cx="9672000" cy="6857999"/>
          </a:xfrm>
          <a:solidFill>
            <a:schemeClr val="tx2">
              <a:alpha val="70000"/>
            </a:schemeClr>
          </a:solidFill>
        </p:spPr>
        <p:txBody>
          <a:bodyPr lIns="1116000" rIns="180000" anchor="ctr"/>
          <a:lstStyle>
            <a:lvl1pPr algn="l">
              <a:defRPr sz="500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5C97F3D-57FA-4E82-9EEC-E93088055A15}"/>
              </a:ext>
            </a:extLst>
          </p:cNvPr>
          <p:cNvSpPr>
            <a:spLocks noGrp="1"/>
          </p:cNvSpPr>
          <p:nvPr>
            <p:ph type="subTitle" idx="1"/>
          </p:nvPr>
        </p:nvSpPr>
        <p:spPr>
          <a:xfrm>
            <a:off x="3600000" y="4276447"/>
            <a:ext cx="5161550" cy="620016"/>
          </a:xfrm>
          <a:gradFill>
            <a:gsLst>
              <a:gs pos="0">
                <a:schemeClr val="tx2"/>
              </a:gs>
              <a:gs pos="100000">
                <a:schemeClr val="accent2"/>
              </a:gs>
            </a:gsLst>
            <a:lin ang="14400000" scaled="0"/>
          </a:gradFill>
        </p:spPr>
        <p:txBody>
          <a:bodyPr lIns="144000" anchor="ctr"/>
          <a:lstStyle>
            <a:lvl1pPr marL="0" indent="0" algn="l">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Footer Placeholder 6">
            <a:extLst>
              <a:ext uri="{FF2B5EF4-FFF2-40B4-BE49-F238E27FC236}">
                <a16:creationId xmlns:a16="http://schemas.microsoft.com/office/drawing/2014/main" id="{E31775C8-C7F0-4EC5-A9C0-53AE3A0C5F7B}"/>
              </a:ext>
            </a:extLst>
          </p:cNvPr>
          <p:cNvSpPr>
            <a:spLocks noGrp="1"/>
          </p:cNvSpPr>
          <p:nvPr>
            <p:ph type="ftr" sz="quarter" idx="10"/>
          </p:nvPr>
        </p:nvSpPr>
        <p:spPr>
          <a:xfrm>
            <a:off x="3600000" y="6262080"/>
            <a:ext cx="7560000" cy="360000"/>
          </a:xfrm>
        </p:spPr>
        <p:txBody>
          <a:bodyPr/>
          <a:lstStyle/>
          <a:p>
            <a:endParaRPr lang="en-US" dirty="0"/>
          </a:p>
        </p:txBody>
      </p:sp>
      <p:sp>
        <p:nvSpPr>
          <p:cNvPr id="8" name="Slide Number Placeholder 7">
            <a:extLst>
              <a:ext uri="{FF2B5EF4-FFF2-40B4-BE49-F238E27FC236}">
                <a16:creationId xmlns:a16="http://schemas.microsoft.com/office/drawing/2014/main" id="{9E8B0AE2-DA19-49E2-AC81-5272385D304C}"/>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214234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6858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19" name="Freeform: Shape 18">
            <a:extLst>
              <a:ext uri="{FF2B5EF4-FFF2-40B4-BE49-F238E27FC236}">
                <a16:creationId xmlns:a16="http://schemas.microsoft.com/office/drawing/2014/main" id="{78907576-77BD-4FD0-A9FE-48D249CB435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303794"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303794"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66363"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66363"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828931" y="3407563"/>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828931" y="3005055"/>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867711"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30280"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392848" y="1648853"/>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22" name="Text Placeholder 4">
            <a:extLst>
              <a:ext uri="{FF2B5EF4-FFF2-40B4-BE49-F238E27FC236}">
                <a16:creationId xmlns:a16="http://schemas.microsoft.com/office/drawing/2014/main" id="{FE407FE5-15DF-40F7-B14C-0A04CC30CD66}"/>
              </a:ext>
            </a:extLst>
          </p:cNvPr>
          <p:cNvSpPr>
            <a:spLocks noGrp="1"/>
          </p:cNvSpPr>
          <p:nvPr>
            <p:ph type="body" sz="quarter" idx="26" hasCustomPrompt="1"/>
          </p:nvPr>
        </p:nvSpPr>
        <p:spPr>
          <a:xfrm>
            <a:off x="1303794"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3" name="Text Placeholder 12">
            <a:extLst>
              <a:ext uri="{FF2B5EF4-FFF2-40B4-BE49-F238E27FC236}">
                <a16:creationId xmlns:a16="http://schemas.microsoft.com/office/drawing/2014/main" id="{7DD73F77-2E6A-450D-B4AF-8643D8AE1ECE}"/>
              </a:ext>
            </a:extLst>
          </p:cNvPr>
          <p:cNvSpPr>
            <a:spLocks noGrp="1"/>
          </p:cNvSpPr>
          <p:nvPr>
            <p:ph type="body" sz="quarter" idx="27" hasCustomPrompt="1"/>
          </p:nvPr>
        </p:nvSpPr>
        <p:spPr>
          <a:xfrm>
            <a:off x="1303794"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4" name="Text Placeholder 4">
            <a:extLst>
              <a:ext uri="{FF2B5EF4-FFF2-40B4-BE49-F238E27FC236}">
                <a16:creationId xmlns:a16="http://schemas.microsoft.com/office/drawing/2014/main" id="{7F1CAED2-2A78-4780-A303-060C24C56526}"/>
              </a:ext>
            </a:extLst>
          </p:cNvPr>
          <p:cNvSpPr>
            <a:spLocks noGrp="1"/>
          </p:cNvSpPr>
          <p:nvPr>
            <p:ph type="body" sz="quarter" idx="28" hasCustomPrompt="1"/>
          </p:nvPr>
        </p:nvSpPr>
        <p:spPr>
          <a:xfrm>
            <a:off x="5066363"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27" name="Text Placeholder 12">
            <a:extLst>
              <a:ext uri="{FF2B5EF4-FFF2-40B4-BE49-F238E27FC236}">
                <a16:creationId xmlns:a16="http://schemas.microsoft.com/office/drawing/2014/main" id="{4E77CA0B-49F8-4EE9-84A7-AB28FD1CC1ED}"/>
              </a:ext>
            </a:extLst>
          </p:cNvPr>
          <p:cNvSpPr>
            <a:spLocks noGrp="1"/>
          </p:cNvSpPr>
          <p:nvPr>
            <p:ph type="body" sz="quarter" idx="29" hasCustomPrompt="1"/>
          </p:nvPr>
        </p:nvSpPr>
        <p:spPr>
          <a:xfrm>
            <a:off x="5066363"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28" name="Text Placeholder 4">
            <a:extLst>
              <a:ext uri="{FF2B5EF4-FFF2-40B4-BE49-F238E27FC236}">
                <a16:creationId xmlns:a16="http://schemas.microsoft.com/office/drawing/2014/main" id="{5D4F2294-CE3A-4705-BCB3-C5DAFA373C25}"/>
              </a:ext>
            </a:extLst>
          </p:cNvPr>
          <p:cNvSpPr>
            <a:spLocks noGrp="1"/>
          </p:cNvSpPr>
          <p:nvPr>
            <p:ph type="body" sz="quarter" idx="30" hasCustomPrompt="1"/>
          </p:nvPr>
        </p:nvSpPr>
        <p:spPr>
          <a:xfrm>
            <a:off x="8828931" y="5736658"/>
            <a:ext cx="2034138" cy="245885"/>
          </a:xfrm>
        </p:spPr>
        <p:txBody>
          <a:bodyPr lIns="0" anchor="ctr"/>
          <a:lstStyle>
            <a:lvl1pPr marL="0" indent="0" algn="ctr">
              <a:buClr>
                <a:schemeClr val="accent2"/>
              </a:buClr>
              <a:buFont typeface="Arial" panose="020B0604020202020204" pitchFamily="34" charse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Role</a:t>
            </a:r>
          </a:p>
        </p:txBody>
      </p:sp>
      <p:sp>
        <p:nvSpPr>
          <p:cNvPr id="32" name="Text Placeholder 12">
            <a:extLst>
              <a:ext uri="{FF2B5EF4-FFF2-40B4-BE49-F238E27FC236}">
                <a16:creationId xmlns:a16="http://schemas.microsoft.com/office/drawing/2014/main" id="{7B49F9AF-7698-444D-8D12-FA0B6A713E03}"/>
              </a:ext>
            </a:extLst>
          </p:cNvPr>
          <p:cNvSpPr>
            <a:spLocks noGrp="1"/>
          </p:cNvSpPr>
          <p:nvPr>
            <p:ph type="body" sz="quarter" idx="31" hasCustomPrompt="1"/>
          </p:nvPr>
        </p:nvSpPr>
        <p:spPr>
          <a:xfrm>
            <a:off x="8828931" y="5334150"/>
            <a:ext cx="2034138" cy="360445"/>
          </a:xfrm>
          <a:solidFill>
            <a:schemeClr val="tx2"/>
          </a:solidFill>
        </p:spPr>
        <p:txBody>
          <a:bodyPr lIns="0" anchor="ctr"/>
          <a:lstStyle>
            <a:lvl1pPr marL="0" indent="0" algn="ctr">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Full Name</a:t>
            </a:r>
          </a:p>
        </p:txBody>
      </p:sp>
      <p:sp>
        <p:nvSpPr>
          <p:cNvPr id="33" name="Picture Placeholder 25">
            <a:extLst>
              <a:ext uri="{FF2B5EF4-FFF2-40B4-BE49-F238E27FC236}">
                <a16:creationId xmlns:a16="http://schemas.microsoft.com/office/drawing/2014/main" id="{6057C2E9-1501-4819-B77D-23A0268DB0F1}"/>
              </a:ext>
            </a:extLst>
          </p:cNvPr>
          <p:cNvSpPr>
            <a:spLocks noGrp="1"/>
          </p:cNvSpPr>
          <p:nvPr>
            <p:ph type="pic" sz="quarter" idx="32" hasCustomPrompt="1"/>
          </p:nvPr>
        </p:nvSpPr>
        <p:spPr>
          <a:xfrm>
            <a:off x="1867711"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4" name="Picture Placeholder 25">
            <a:extLst>
              <a:ext uri="{FF2B5EF4-FFF2-40B4-BE49-F238E27FC236}">
                <a16:creationId xmlns:a16="http://schemas.microsoft.com/office/drawing/2014/main" id="{C77B8544-1CEE-4ED4-89E8-ED042673804D}"/>
              </a:ext>
            </a:extLst>
          </p:cNvPr>
          <p:cNvSpPr>
            <a:spLocks noGrp="1"/>
          </p:cNvSpPr>
          <p:nvPr>
            <p:ph type="pic" sz="quarter" idx="33" hasCustomPrompt="1"/>
          </p:nvPr>
        </p:nvSpPr>
        <p:spPr>
          <a:xfrm>
            <a:off x="5630280"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5" name="Picture Placeholder 25">
            <a:extLst>
              <a:ext uri="{FF2B5EF4-FFF2-40B4-BE49-F238E27FC236}">
                <a16:creationId xmlns:a16="http://schemas.microsoft.com/office/drawing/2014/main" id="{E1131D92-0382-469E-A358-A2EC5FDCCF32}"/>
              </a:ext>
            </a:extLst>
          </p:cNvPr>
          <p:cNvSpPr>
            <a:spLocks noGrp="1"/>
          </p:cNvSpPr>
          <p:nvPr>
            <p:ph type="pic" sz="quarter" idx="34" hasCustomPrompt="1"/>
          </p:nvPr>
        </p:nvSpPr>
        <p:spPr>
          <a:xfrm>
            <a:off x="9392848" y="3977948"/>
            <a:ext cx="906304" cy="1206290"/>
          </a:xfrm>
        </p:spPr>
        <p:txBody>
          <a:bodyPr anchor="ctr"/>
          <a:lstStyle>
            <a:lvl1pPr marL="0" indent="0" algn="ctr">
              <a:buNone/>
              <a:defRPr sz="1050" i="1">
                <a:solidFill>
                  <a:schemeClr val="bg1"/>
                </a:solidFill>
              </a:defRPr>
            </a:lvl1pPr>
          </a:lstStyle>
          <a:p>
            <a:r>
              <a:rPr lang="en-US" noProof="0" dirty="0"/>
              <a:t>Icon</a:t>
            </a:r>
          </a:p>
        </p:txBody>
      </p:sp>
      <p:sp>
        <p:nvSpPr>
          <p:cNvPr id="3" name="Title 2">
            <a:extLst>
              <a:ext uri="{FF2B5EF4-FFF2-40B4-BE49-F238E27FC236}">
                <a16:creationId xmlns:a16="http://schemas.microsoft.com/office/drawing/2014/main" id="{7C0EBF36-B9CA-4962-B198-27B56B54E58C}"/>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92197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ed Image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hasCustomPrompt="1"/>
          </p:nvPr>
        </p:nvSpPr>
        <p:spPr>
          <a:xfrm>
            <a:off x="2095500" y="1992933"/>
            <a:ext cx="9388499" cy="1095375"/>
          </a:xfrm>
        </p:spPr>
        <p:txBody>
          <a:bodyPr/>
          <a:lstStyle>
            <a:lvl1pPr marL="0" indent="0">
              <a:buNone/>
              <a:defRPr/>
            </a:lvl1pPr>
          </a:lstStyle>
          <a:p>
            <a:pPr lvl="0"/>
            <a:r>
              <a:rPr lang="en-US" dirty="0"/>
              <a:t>Description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11" name="Picture Placeholder 10">
            <a:extLst>
              <a:ext uri="{FF2B5EF4-FFF2-40B4-BE49-F238E27FC236}">
                <a16:creationId xmlns:a16="http://schemas.microsoft.com/office/drawing/2014/main" id="{A98EA298-DD21-4B69-8125-094245EDF713}"/>
              </a:ext>
            </a:extLst>
          </p:cNvPr>
          <p:cNvSpPr>
            <a:spLocks noGrp="1"/>
          </p:cNvSpPr>
          <p:nvPr>
            <p:ph type="pic" sz="quarter" idx="13" hasCustomPrompt="1"/>
          </p:nvPr>
        </p:nvSpPr>
        <p:spPr>
          <a:xfrm>
            <a:off x="684213" y="19929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2" name="Picture Placeholder 10">
            <a:extLst>
              <a:ext uri="{FF2B5EF4-FFF2-40B4-BE49-F238E27FC236}">
                <a16:creationId xmlns:a16="http://schemas.microsoft.com/office/drawing/2014/main" id="{4C93EFCC-1E62-4200-9E96-2476EE2581BF}"/>
              </a:ext>
            </a:extLst>
          </p:cNvPr>
          <p:cNvSpPr>
            <a:spLocks noGrp="1"/>
          </p:cNvSpPr>
          <p:nvPr>
            <p:ph type="pic" sz="quarter" idx="14" hasCustomPrompt="1"/>
          </p:nvPr>
        </p:nvSpPr>
        <p:spPr>
          <a:xfrm>
            <a:off x="684213" y="34311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3" name="Picture Placeholder 10">
            <a:extLst>
              <a:ext uri="{FF2B5EF4-FFF2-40B4-BE49-F238E27FC236}">
                <a16:creationId xmlns:a16="http://schemas.microsoft.com/office/drawing/2014/main" id="{8741D874-BD81-4469-AA1C-32517FD7C37B}"/>
              </a:ext>
            </a:extLst>
          </p:cNvPr>
          <p:cNvSpPr>
            <a:spLocks noGrp="1"/>
          </p:cNvSpPr>
          <p:nvPr>
            <p:ph type="pic" sz="quarter" idx="15" hasCustomPrompt="1"/>
          </p:nvPr>
        </p:nvSpPr>
        <p:spPr>
          <a:xfrm>
            <a:off x="684213" y="4869334"/>
            <a:ext cx="1095375" cy="1095375"/>
          </a:xfrm>
        </p:spPr>
        <p:txBody>
          <a:bodyPr anchor="ctr"/>
          <a:lstStyle>
            <a:lvl1pPr marL="0" indent="0" algn="ctr">
              <a:buNone/>
              <a:defRPr sz="1050" i="1"/>
            </a:lvl1pPr>
          </a:lstStyle>
          <a:p>
            <a:r>
              <a:rPr lang="en-US" dirty="0"/>
              <a:t>Place</a:t>
            </a:r>
            <a:br>
              <a:rPr lang="en-US" dirty="0"/>
            </a:br>
            <a:r>
              <a:rPr lang="en-US" dirty="0"/>
              <a:t>Your Image / Logo Here</a:t>
            </a:r>
          </a:p>
        </p:txBody>
      </p:sp>
      <p:sp>
        <p:nvSpPr>
          <p:cNvPr id="14" name="Content Placeholder 2">
            <a:extLst>
              <a:ext uri="{FF2B5EF4-FFF2-40B4-BE49-F238E27FC236}">
                <a16:creationId xmlns:a16="http://schemas.microsoft.com/office/drawing/2014/main" id="{CFB0B599-DDEF-43E9-A07F-FC328C595BCE}"/>
              </a:ext>
            </a:extLst>
          </p:cNvPr>
          <p:cNvSpPr>
            <a:spLocks noGrp="1"/>
          </p:cNvSpPr>
          <p:nvPr>
            <p:ph idx="16" hasCustomPrompt="1"/>
          </p:nvPr>
        </p:nvSpPr>
        <p:spPr>
          <a:xfrm>
            <a:off x="2095500" y="3422739"/>
            <a:ext cx="9388499" cy="1095375"/>
          </a:xfrm>
        </p:spPr>
        <p:txBody>
          <a:bodyPr/>
          <a:lstStyle>
            <a:lvl1pPr marL="0" indent="0">
              <a:buNone/>
              <a:defRPr/>
            </a:lvl1pPr>
          </a:lstStyle>
          <a:p>
            <a:pPr lvl="0"/>
            <a:r>
              <a:rPr lang="en-US" dirty="0"/>
              <a:t>Description Here</a:t>
            </a:r>
          </a:p>
        </p:txBody>
      </p:sp>
      <p:sp>
        <p:nvSpPr>
          <p:cNvPr id="15" name="Content Placeholder 2">
            <a:extLst>
              <a:ext uri="{FF2B5EF4-FFF2-40B4-BE49-F238E27FC236}">
                <a16:creationId xmlns:a16="http://schemas.microsoft.com/office/drawing/2014/main" id="{63FF0857-6431-48DC-BE82-9A93C55CEFB4}"/>
              </a:ext>
            </a:extLst>
          </p:cNvPr>
          <p:cNvSpPr>
            <a:spLocks noGrp="1"/>
          </p:cNvSpPr>
          <p:nvPr>
            <p:ph idx="17" hasCustomPrompt="1"/>
          </p:nvPr>
        </p:nvSpPr>
        <p:spPr>
          <a:xfrm>
            <a:off x="2095500" y="4867850"/>
            <a:ext cx="9388499" cy="1095375"/>
          </a:xfrm>
        </p:spPr>
        <p:txBody>
          <a:bodyPr/>
          <a:lstStyle>
            <a:lvl1pPr marL="0" indent="0">
              <a:buNone/>
              <a:defRPr/>
            </a:lvl1pPr>
          </a:lstStyle>
          <a:p>
            <a:pPr lvl="0"/>
            <a:r>
              <a:rPr lang="en-US" dirty="0"/>
              <a:t>Description Here</a:t>
            </a:r>
          </a:p>
        </p:txBody>
      </p:sp>
    </p:spTree>
    <p:extLst>
      <p:ext uri="{BB962C8B-B14F-4D97-AF65-F5344CB8AC3E}">
        <p14:creationId xmlns:p14="http://schemas.microsoft.com/office/powerpoint/2010/main" val="21194719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74D42A7-FF15-4C9E-9657-33DD5BC539D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3">
            <a:extLst>
              <a:ext uri="{FF2B5EF4-FFF2-40B4-BE49-F238E27FC236}">
                <a16:creationId xmlns:a16="http://schemas.microsoft.com/office/drawing/2014/main" id="{4FA555C0-B108-4047-8AFF-82E05F073446}"/>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EAA7C-AE70-48A8-B582-013424EB9C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Tree>
    <p:extLst>
      <p:ext uri="{BB962C8B-B14F-4D97-AF65-F5344CB8AC3E}">
        <p14:creationId xmlns:p14="http://schemas.microsoft.com/office/powerpoint/2010/main" val="3041740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8D39141-3E8E-4545-90DB-291A0E5F139B}"/>
              </a:ext>
            </a:extLst>
          </p:cNvPr>
          <p:cNvSpPr>
            <a:spLocks noGrp="1"/>
          </p:cNvSpPr>
          <p:nvPr>
            <p:ph type="pic" sz="quarter" idx="12" hasCustomPrompt="1"/>
          </p:nvPr>
        </p:nvSpPr>
        <p:spPr>
          <a:xfrm>
            <a:off x="0" y="0"/>
            <a:ext cx="12192000" cy="6858000"/>
          </a:xfrm>
          <a:solidFill>
            <a:schemeClr val="tx1">
              <a:lumMod val="75000"/>
              <a:lumOff val="25000"/>
            </a:schemeClr>
          </a:solidFill>
        </p:spPr>
        <p:txBody>
          <a:bodyPr lIns="0" tIns="0" rIns="612000" anchor="ctr"/>
          <a:lstStyle>
            <a:lvl1pPr marL="0" indent="0" algn="r">
              <a:lnSpc>
                <a:spcPct val="100000"/>
              </a:lnSpc>
              <a:buNone/>
              <a:defRPr sz="1200" i="1">
                <a:solidFill>
                  <a:schemeClr val="bg1">
                    <a:lumMod val="75000"/>
                  </a:schemeClr>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AD90A062-54B3-47F2-9D6A-5BC9575208D2}"/>
              </a:ext>
            </a:extLst>
          </p:cNvPr>
          <p:cNvSpPr>
            <a:spLocks noGrp="1"/>
          </p:cNvSpPr>
          <p:nvPr>
            <p:ph type="ctrTitle" hasCustomPrompt="1"/>
          </p:nvPr>
        </p:nvSpPr>
        <p:spPr>
          <a:xfrm>
            <a:off x="0" y="0"/>
            <a:ext cx="9672000" cy="6857999"/>
          </a:xfrm>
          <a:solidFill>
            <a:schemeClr val="tx2">
              <a:alpha val="70000"/>
            </a:schemeClr>
          </a:solidFill>
        </p:spPr>
        <p:txBody>
          <a:bodyPr lIns="1116000" rIns="180000" bIns="756000" anchor="ctr"/>
          <a:lstStyle>
            <a:lvl1pPr algn="l">
              <a:lnSpc>
                <a:spcPct val="65000"/>
              </a:lnSpc>
              <a:defRPr sz="8800" cap="all" baseline="0">
                <a:solidFill>
                  <a:schemeClr val="bg1"/>
                </a:solidFill>
              </a:defRPr>
            </a:lvl1pPr>
          </a:lstStyle>
          <a:p>
            <a:r>
              <a:rPr lang="en-US" dirty="0"/>
              <a:t>Thank </a:t>
            </a:r>
            <a:br>
              <a:rPr lang="en-US" dirty="0"/>
            </a:br>
            <a:r>
              <a:rPr lang="en-US" dirty="0"/>
              <a:t>you</a:t>
            </a:r>
          </a:p>
        </p:txBody>
      </p:sp>
      <p:sp>
        <p:nvSpPr>
          <p:cNvPr id="6" name="Text Placeholder 5">
            <a:extLst>
              <a:ext uri="{FF2B5EF4-FFF2-40B4-BE49-F238E27FC236}">
                <a16:creationId xmlns:a16="http://schemas.microsoft.com/office/drawing/2014/main" id="{D49FD1A9-E34B-4888-90DE-493861AD75C6}"/>
              </a:ext>
            </a:extLst>
          </p:cNvPr>
          <p:cNvSpPr>
            <a:spLocks noGrp="1"/>
          </p:cNvSpPr>
          <p:nvPr>
            <p:ph type="body" sz="quarter" idx="13" hasCustomPrompt="1"/>
          </p:nvPr>
        </p:nvSpPr>
        <p:spPr>
          <a:xfrm>
            <a:off x="1917700" y="4508500"/>
            <a:ext cx="3314700" cy="330200"/>
          </a:xfrm>
        </p:spPr>
        <p:txBody>
          <a:bodyPr anchor="t"/>
          <a:lstStyle>
            <a:lvl1pPr marL="0" indent="0">
              <a:buNone/>
              <a:defRPr sz="2000">
                <a:solidFill>
                  <a:schemeClr val="accent1"/>
                </a:solidFill>
                <a:latin typeface="+mj-lt"/>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Full Name</a:t>
            </a:r>
          </a:p>
        </p:txBody>
      </p:sp>
      <p:sp>
        <p:nvSpPr>
          <p:cNvPr id="9" name="Text Placeholder 5">
            <a:extLst>
              <a:ext uri="{FF2B5EF4-FFF2-40B4-BE49-F238E27FC236}">
                <a16:creationId xmlns:a16="http://schemas.microsoft.com/office/drawing/2014/main" id="{3452AC72-D893-4C1A-83BD-9930164D8935}"/>
              </a:ext>
            </a:extLst>
          </p:cNvPr>
          <p:cNvSpPr>
            <a:spLocks noGrp="1"/>
          </p:cNvSpPr>
          <p:nvPr>
            <p:ph type="body" sz="quarter" idx="14" hasCustomPrompt="1"/>
          </p:nvPr>
        </p:nvSpPr>
        <p:spPr>
          <a:xfrm>
            <a:off x="1917700" y="5180023"/>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Email</a:t>
            </a:r>
          </a:p>
        </p:txBody>
      </p:sp>
      <p:sp>
        <p:nvSpPr>
          <p:cNvPr id="10" name="Text Placeholder 5">
            <a:extLst>
              <a:ext uri="{FF2B5EF4-FFF2-40B4-BE49-F238E27FC236}">
                <a16:creationId xmlns:a16="http://schemas.microsoft.com/office/drawing/2014/main" id="{D2EEC149-F1BE-4C36-A789-5BF73B40A212}"/>
              </a:ext>
            </a:extLst>
          </p:cNvPr>
          <p:cNvSpPr>
            <a:spLocks noGrp="1"/>
          </p:cNvSpPr>
          <p:nvPr>
            <p:ph type="body" sz="quarter" idx="15" hasCustomPrompt="1"/>
          </p:nvPr>
        </p:nvSpPr>
        <p:spPr>
          <a:xfrm>
            <a:off x="1917700" y="5683561"/>
            <a:ext cx="3314700" cy="205029"/>
          </a:xfrm>
          <a:ln>
            <a:noFill/>
          </a:ln>
        </p:spPr>
        <p:txBody>
          <a:bodyPr anchor="t"/>
          <a:lstStyle>
            <a:lvl1pPr marL="0" indent="0">
              <a:buNone/>
              <a:defRPr sz="160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Phone</a:t>
            </a:r>
          </a:p>
        </p:txBody>
      </p:sp>
      <p:sp>
        <p:nvSpPr>
          <p:cNvPr id="11" name="Text Placeholder 5">
            <a:extLst>
              <a:ext uri="{FF2B5EF4-FFF2-40B4-BE49-F238E27FC236}">
                <a16:creationId xmlns:a16="http://schemas.microsoft.com/office/drawing/2014/main" id="{ECC256E6-6AE8-4950-838C-BE638FB47968}"/>
              </a:ext>
            </a:extLst>
          </p:cNvPr>
          <p:cNvSpPr>
            <a:spLocks noGrp="1"/>
          </p:cNvSpPr>
          <p:nvPr>
            <p:ph type="body" sz="quarter" idx="16" hasCustomPrompt="1"/>
          </p:nvPr>
        </p:nvSpPr>
        <p:spPr>
          <a:xfrm>
            <a:off x="1917700" y="4821910"/>
            <a:ext cx="3314700" cy="205029"/>
          </a:xfrm>
        </p:spPr>
        <p:txBody>
          <a:bodyPr anchor="t"/>
          <a:lstStyle>
            <a:lvl1pPr marL="0" indent="0">
              <a:buNone/>
              <a:defRPr sz="1000" i="0">
                <a:solidFill>
                  <a:schemeClr val="bg1"/>
                </a:solidFill>
              </a:defRPr>
            </a:lvl1pPr>
            <a:lvl2pPr marL="266700" indent="0">
              <a:buNone/>
              <a:defRPr>
                <a:solidFill>
                  <a:schemeClr val="accent1"/>
                </a:solidFill>
              </a:defRPr>
            </a:lvl2pPr>
            <a:lvl3pPr marL="447675" indent="0">
              <a:buNone/>
              <a:defRPr>
                <a:solidFill>
                  <a:schemeClr val="accent1"/>
                </a:solidFill>
              </a:defRPr>
            </a:lvl3pPr>
            <a:lvl4pPr marL="628650" indent="0">
              <a:buNone/>
              <a:defRPr>
                <a:solidFill>
                  <a:schemeClr val="accent1"/>
                </a:solidFill>
              </a:defRPr>
            </a:lvl4pPr>
            <a:lvl5pPr marL="809625" indent="0">
              <a:buNone/>
              <a:defRPr>
                <a:solidFill>
                  <a:schemeClr val="accent1"/>
                </a:solidFill>
              </a:defRPr>
            </a:lvl5pPr>
          </a:lstStyle>
          <a:p>
            <a:pPr lvl="0"/>
            <a:r>
              <a:rPr lang="en-US" dirty="0"/>
              <a:t>POSITION</a:t>
            </a:r>
          </a:p>
        </p:txBody>
      </p:sp>
    </p:spTree>
    <p:extLst>
      <p:ext uri="{BB962C8B-B14F-4D97-AF65-F5344CB8AC3E}">
        <p14:creationId xmlns:p14="http://schemas.microsoft.com/office/powerpoint/2010/main" val="318579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A75689F-8B6B-4484-8064-90B4D8FB7C72}"/>
              </a:ext>
            </a:extLst>
          </p:cNvPr>
          <p:cNvSpPr>
            <a:spLocks noGrp="1"/>
          </p:cNvSpPr>
          <p:nvPr>
            <p:ph type="body" sz="quarter" idx="13" hasCustomPrompt="1"/>
          </p:nvPr>
        </p:nvSpPr>
        <p:spPr>
          <a:xfrm>
            <a:off x="1147343" y="2731933"/>
            <a:ext cx="6903253" cy="3350673"/>
          </a:xfrm>
          <a:gradFill>
            <a:gsLst>
              <a:gs pos="0">
                <a:schemeClr val="tx2"/>
              </a:gs>
              <a:gs pos="100000">
                <a:schemeClr val="accent2"/>
              </a:gs>
            </a:gsLst>
            <a:lin ang="14400000" scaled="0"/>
          </a:gradFill>
        </p:spPr>
        <p:txBody>
          <a:bodyPr lIns="576000" tIns="1872000" rIns="576000"/>
          <a:lstStyle>
            <a:lvl1pPr marL="0" indent="0">
              <a:lnSpc>
                <a:spcPts val="2000"/>
              </a:lnSpc>
              <a:buNone/>
              <a:defRPr>
                <a:solidFill>
                  <a:schemeClr val="bg1"/>
                </a:solidFill>
              </a:defRPr>
            </a:lvl1pPr>
          </a:lstStyle>
          <a:p>
            <a:pPr lvl="0"/>
            <a:r>
              <a:rPr lang="en-US" dirty="0"/>
              <a:t>Describe Your Big Idea</a:t>
            </a:r>
          </a:p>
        </p:txBody>
      </p:sp>
      <p:sp>
        <p:nvSpPr>
          <p:cNvPr id="21" name="Picture Placeholder 20">
            <a:extLst>
              <a:ext uri="{FF2B5EF4-FFF2-40B4-BE49-F238E27FC236}">
                <a16:creationId xmlns:a16="http://schemas.microsoft.com/office/drawing/2014/main" id="{C57B9832-0120-4094-8C27-082E3533C5DC}"/>
              </a:ext>
            </a:extLst>
          </p:cNvPr>
          <p:cNvSpPr>
            <a:spLocks noGrp="1"/>
          </p:cNvSpPr>
          <p:nvPr>
            <p:ph type="pic" sz="quarter" idx="12" hasCustomPrompt="1"/>
          </p:nvPr>
        </p:nvSpPr>
        <p:spPr>
          <a:xfrm>
            <a:off x="0" y="0"/>
            <a:ext cx="12012000" cy="6858000"/>
          </a:xfrm>
          <a:custGeom>
            <a:avLst/>
            <a:gdLst>
              <a:gd name="connsiteX0" fmla="*/ 0 w 12012000"/>
              <a:gd name="connsiteY0" fmla="*/ 0 h 6858000"/>
              <a:gd name="connsiteX1" fmla="*/ 8592000 w 12012000"/>
              <a:gd name="connsiteY1" fmla="*/ 0 h 6858000"/>
              <a:gd name="connsiteX2" fmla="*/ 8592000 w 12012000"/>
              <a:gd name="connsiteY2" fmla="*/ 180000 h 6858000"/>
              <a:gd name="connsiteX3" fmla="*/ 12012000 w 12012000"/>
              <a:gd name="connsiteY3" fmla="*/ 180000 h 6858000"/>
              <a:gd name="connsiteX4" fmla="*/ 12012000 w 12012000"/>
              <a:gd name="connsiteY4" fmla="*/ 6678000 h 6858000"/>
              <a:gd name="connsiteX5" fmla="*/ 8592000 w 12012000"/>
              <a:gd name="connsiteY5" fmla="*/ 6678000 h 6858000"/>
              <a:gd name="connsiteX6" fmla="*/ 8592000 w 12012000"/>
              <a:gd name="connsiteY6" fmla="*/ 6858000 h 6858000"/>
              <a:gd name="connsiteX7" fmla="*/ 0 w 1201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12000" h="6858000">
                <a:moveTo>
                  <a:pt x="0" y="0"/>
                </a:moveTo>
                <a:lnTo>
                  <a:pt x="8592000" y="0"/>
                </a:lnTo>
                <a:lnTo>
                  <a:pt x="8592000" y="180000"/>
                </a:lnTo>
                <a:lnTo>
                  <a:pt x="12012000" y="180000"/>
                </a:lnTo>
                <a:lnTo>
                  <a:pt x="12012000" y="6678000"/>
                </a:lnTo>
                <a:lnTo>
                  <a:pt x="8592000" y="6678000"/>
                </a:lnTo>
                <a:lnTo>
                  <a:pt x="8592000" y="6858000"/>
                </a:lnTo>
                <a:lnTo>
                  <a:pt x="0" y="6858000"/>
                </a:lnTo>
                <a:close/>
              </a:path>
            </a:pathLst>
          </a:custGeom>
          <a:noFill/>
        </p:spPr>
        <p:txBody>
          <a:bodyPr wrap="square" lIns="0" tIns="0" rIns="612000" anchor="ctr">
            <a:noAutofit/>
          </a:bodyPr>
          <a:lstStyle>
            <a:lvl1pPr marL="0" indent="0" algn="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a:xfrm>
            <a:off x="683999" y="6262080"/>
            <a:ext cx="6190934" cy="360000"/>
          </a:xfrm>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a:solidFill>
            <a:schemeClr val="tx2"/>
          </a:solidFill>
        </p:spPr>
        <p:txBody>
          <a:bodyPr/>
          <a:lstStyle>
            <a:lvl1pPr>
              <a:defRPr>
                <a:solidFill>
                  <a:schemeClr val="bg1"/>
                </a:solidFill>
              </a:defRPr>
            </a:lvl1pPr>
          </a:lstStyle>
          <a:p>
            <a:fld id="{EECC7194-A4D0-457B-9D3E-53681723AFF7}" type="slidenum">
              <a:rPr lang="en-US" smtClean="0"/>
              <a:pPr/>
              <a:t>‹#›</a:t>
            </a:fld>
            <a:endParaRPr lang="en-US" dirty="0"/>
          </a:p>
        </p:txBody>
      </p:sp>
      <p:sp>
        <p:nvSpPr>
          <p:cNvPr id="12" name="Title 11">
            <a:extLst>
              <a:ext uri="{FF2B5EF4-FFF2-40B4-BE49-F238E27FC236}">
                <a16:creationId xmlns:a16="http://schemas.microsoft.com/office/drawing/2014/main" id="{EAF90A48-1BFB-4A19-9A1C-2851879F9E8F}"/>
              </a:ext>
            </a:extLst>
          </p:cNvPr>
          <p:cNvSpPr>
            <a:spLocks noGrp="1"/>
          </p:cNvSpPr>
          <p:nvPr>
            <p:ph type="title"/>
          </p:nvPr>
        </p:nvSpPr>
        <p:spPr>
          <a:xfrm>
            <a:off x="1749778" y="3096087"/>
            <a:ext cx="5455750" cy="1008000"/>
          </a:xfrm>
        </p:spPr>
        <p:txBody>
          <a:bodyPr/>
          <a:lstStyle>
            <a:lvl1pPr>
              <a:defRPr sz="4000" cap="all" baseline="0">
                <a:solidFill>
                  <a:schemeClr val="bg1"/>
                </a:solidFill>
              </a:defRPr>
            </a:lvl1pPr>
          </a:lstStyle>
          <a:p>
            <a:r>
              <a:rPr lang="en-US"/>
              <a:t>Click to edit Master title style</a:t>
            </a:r>
            <a:endParaRPr lang="en-US" dirty="0"/>
          </a:p>
        </p:txBody>
      </p:sp>
      <p:sp>
        <p:nvSpPr>
          <p:cNvPr id="19" name="Freeform: Shape 18">
            <a:extLst>
              <a:ext uri="{FF2B5EF4-FFF2-40B4-BE49-F238E27FC236}">
                <a16:creationId xmlns:a16="http://schemas.microsoft.com/office/drawing/2014/main" id="{C9E79024-4B2E-43B0-8607-196181AB731F}"/>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659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 X Number &amp; Icon">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49F266E5-40A6-4643-B9AC-B38F27256371}"/>
              </a:ext>
            </a:extLst>
          </p:cNvPr>
          <p:cNvSpPr>
            <a:spLocks noGrp="1"/>
          </p:cNvSpPr>
          <p:nvPr>
            <p:ph type="body" sz="quarter" idx="13" hasCustomPrompt="1"/>
          </p:nvPr>
        </p:nvSpPr>
        <p:spPr>
          <a:xfrm>
            <a:off x="6842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1" name="Text Placeholder 10">
            <a:extLst>
              <a:ext uri="{FF2B5EF4-FFF2-40B4-BE49-F238E27FC236}">
                <a16:creationId xmlns:a16="http://schemas.microsoft.com/office/drawing/2014/main" id="{1CB790CB-E4F5-4B61-A03E-1CA0C32E3F17}"/>
              </a:ext>
            </a:extLst>
          </p:cNvPr>
          <p:cNvSpPr>
            <a:spLocks noGrp="1"/>
          </p:cNvSpPr>
          <p:nvPr>
            <p:ph type="body" sz="quarter" idx="14" hasCustomPrompt="1"/>
          </p:nvPr>
        </p:nvSpPr>
        <p:spPr>
          <a:xfrm>
            <a:off x="5104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2" name="Text Placeholder 4">
            <a:extLst>
              <a:ext uri="{FF2B5EF4-FFF2-40B4-BE49-F238E27FC236}">
                <a16:creationId xmlns:a16="http://schemas.microsoft.com/office/drawing/2014/main" id="{B570684C-B743-402E-8778-A65199577106}"/>
              </a:ext>
            </a:extLst>
          </p:cNvPr>
          <p:cNvSpPr>
            <a:spLocks noGrp="1"/>
          </p:cNvSpPr>
          <p:nvPr>
            <p:ph type="body" sz="quarter" idx="15" hasCustomPrompt="1"/>
          </p:nvPr>
        </p:nvSpPr>
        <p:spPr>
          <a:xfrm>
            <a:off x="29710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3" name="Text Placeholder 10">
            <a:extLst>
              <a:ext uri="{FF2B5EF4-FFF2-40B4-BE49-F238E27FC236}">
                <a16:creationId xmlns:a16="http://schemas.microsoft.com/office/drawing/2014/main" id="{FCEC7149-9A00-4CA4-B800-1BFD6EBEB88D}"/>
              </a:ext>
            </a:extLst>
          </p:cNvPr>
          <p:cNvSpPr>
            <a:spLocks noGrp="1"/>
          </p:cNvSpPr>
          <p:nvPr>
            <p:ph type="body" sz="quarter" idx="16" hasCustomPrompt="1"/>
          </p:nvPr>
        </p:nvSpPr>
        <p:spPr>
          <a:xfrm>
            <a:off x="27972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4" name="Text Placeholder 4">
            <a:extLst>
              <a:ext uri="{FF2B5EF4-FFF2-40B4-BE49-F238E27FC236}">
                <a16:creationId xmlns:a16="http://schemas.microsoft.com/office/drawing/2014/main" id="{0374F0E2-36BA-43B5-8799-77AA3367DF47}"/>
              </a:ext>
            </a:extLst>
          </p:cNvPr>
          <p:cNvSpPr>
            <a:spLocks noGrp="1"/>
          </p:cNvSpPr>
          <p:nvPr>
            <p:ph type="body" sz="quarter" idx="17" hasCustomPrompt="1"/>
          </p:nvPr>
        </p:nvSpPr>
        <p:spPr>
          <a:xfrm>
            <a:off x="5269707"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5" name="Text Placeholder 10">
            <a:extLst>
              <a:ext uri="{FF2B5EF4-FFF2-40B4-BE49-F238E27FC236}">
                <a16:creationId xmlns:a16="http://schemas.microsoft.com/office/drawing/2014/main" id="{1BA12174-6A24-4E61-8D58-B3B42C31BE1A}"/>
              </a:ext>
            </a:extLst>
          </p:cNvPr>
          <p:cNvSpPr>
            <a:spLocks noGrp="1"/>
          </p:cNvSpPr>
          <p:nvPr>
            <p:ph type="body" sz="quarter" idx="18" hasCustomPrompt="1"/>
          </p:nvPr>
        </p:nvSpPr>
        <p:spPr>
          <a:xfrm>
            <a:off x="5096056"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4">
            <a:extLst>
              <a:ext uri="{FF2B5EF4-FFF2-40B4-BE49-F238E27FC236}">
                <a16:creationId xmlns:a16="http://schemas.microsoft.com/office/drawing/2014/main" id="{D3A67B21-0E8B-4922-94F9-20492309C4DA}"/>
              </a:ext>
            </a:extLst>
          </p:cNvPr>
          <p:cNvSpPr>
            <a:spLocks noGrp="1"/>
          </p:cNvSpPr>
          <p:nvPr>
            <p:ph type="body" sz="quarter" idx="19" hasCustomPrompt="1"/>
          </p:nvPr>
        </p:nvSpPr>
        <p:spPr>
          <a:xfrm>
            <a:off x="7544613"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7" name="Text Placeholder 10">
            <a:extLst>
              <a:ext uri="{FF2B5EF4-FFF2-40B4-BE49-F238E27FC236}">
                <a16:creationId xmlns:a16="http://schemas.microsoft.com/office/drawing/2014/main" id="{D801C20C-82D2-465E-8D45-DF1A57E04525}"/>
              </a:ext>
            </a:extLst>
          </p:cNvPr>
          <p:cNvSpPr>
            <a:spLocks noGrp="1"/>
          </p:cNvSpPr>
          <p:nvPr>
            <p:ph type="body" sz="quarter" idx="20" hasCustomPrompt="1"/>
          </p:nvPr>
        </p:nvSpPr>
        <p:spPr>
          <a:xfrm>
            <a:off x="7370855"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4">
            <a:extLst>
              <a:ext uri="{FF2B5EF4-FFF2-40B4-BE49-F238E27FC236}">
                <a16:creationId xmlns:a16="http://schemas.microsoft.com/office/drawing/2014/main" id="{62BAD45E-2039-4F8D-9CFC-42BFA3756AD1}"/>
              </a:ext>
            </a:extLst>
          </p:cNvPr>
          <p:cNvSpPr>
            <a:spLocks noGrp="1"/>
          </p:cNvSpPr>
          <p:nvPr>
            <p:ph type="body" sz="quarter" idx="21" hasCustomPrompt="1"/>
          </p:nvPr>
        </p:nvSpPr>
        <p:spPr>
          <a:xfrm>
            <a:off x="9831412" y="3079573"/>
            <a:ext cx="1652587" cy="435600"/>
          </a:xfrm>
          <a:solidFill>
            <a:schemeClr val="tx2">
              <a:alpha val="70000"/>
            </a:schemeClr>
          </a:solidFill>
        </p:spPr>
        <p:txBody>
          <a:bodyPr anchor="ctr"/>
          <a:lstStyle>
            <a:lvl1pPr marL="0" indent="0" algn="ctr">
              <a:buNone/>
              <a:defRPr sz="2400" b="1" cap="all"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#NUMBER</a:t>
            </a:r>
          </a:p>
        </p:txBody>
      </p:sp>
      <p:sp>
        <p:nvSpPr>
          <p:cNvPr id="19" name="Text Placeholder 10">
            <a:extLst>
              <a:ext uri="{FF2B5EF4-FFF2-40B4-BE49-F238E27FC236}">
                <a16:creationId xmlns:a16="http://schemas.microsoft.com/office/drawing/2014/main" id="{64A78879-6338-4F3B-864E-8FF4E08C0066}"/>
              </a:ext>
            </a:extLst>
          </p:cNvPr>
          <p:cNvSpPr>
            <a:spLocks noGrp="1"/>
          </p:cNvSpPr>
          <p:nvPr>
            <p:ph type="body" sz="quarter" idx="22" hasCustomPrompt="1"/>
          </p:nvPr>
        </p:nvSpPr>
        <p:spPr>
          <a:xfrm>
            <a:off x="9657654" y="3799847"/>
            <a:ext cx="1999889" cy="846137"/>
          </a:xfrm>
        </p:spPr>
        <p:txBody>
          <a:bodyPr/>
          <a:lstStyle>
            <a:lvl1pPr marL="0" indent="0" algn="ctr">
              <a:buNone/>
              <a:defRPr>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Subtitle 2">
            <a:extLst>
              <a:ext uri="{FF2B5EF4-FFF2-40B4-BE49-F238E27FC236}">
                <a16:creationId xmlns:a16="http://schemas.microsoft.com/office/drawing/2014/main" id="{80118439-B306-4F20-9200-1C429EADC7EE}"/>
              </a:ext>
            </a:extLst>
          </p:cNvPr>
          <p:cNvSpPr>
            <a:spLocks noGrp="1"/>
          </p:cNvSpPr>
          <p:nvPr>
            <p:ph type="subTitle" idx="1" hasCustomPrompt="1"/>
          </p:nvPr>
        </p:nvSpPr>
        <p:spPr>
          <a:xfrm>
            <a:off x="5101000" y="5271502"/>
            <a:ext cx="1990001" cy="620016"/>
          </a:xfrm>
          <a:gradFill>
            <a:gsLst>
              <a:gs pos="0">
                <a:schemeClr val="tx2"/>
              </a:gs>
              <a:gs pos="100000">
                <a:schemeClr val="accent2"/>
              </a:gs>
            </a:gsLst>
            <a:lin ang="14400000" scaled="0"/>
          </a:gradFill>
        </p:spPr>
        <p:txBody>
          <a:bodyPr lIns="0" anchor="ctr"/>
          <a:lstStyle>
            <a:lvl1pPr marL="0" indent="0" algn="ctr">
              <a:buNone/>
              <a:defRPr sz="2400" b="1" i="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Outcome</a:t>
            </a:r>
          </a:p>
        </p:txBody>
      </p:sp>
      <p:sp>
        <p:nvSpPr>
          <p:cNvPr id="26" name="Picture Placeholder 25">
            <a:extLst>
              <a:ext uri="{FF2B5EF4-FFF2-40B4-BE49-F238E27FC236}">
                <a16:creationId xmlns:a16="http://schemas.microsoft.com/office/drawing/2014/main" id="{99B7E7F2-DF6B-4441-B0B1-7E87E29BA3A7}"/>
              </a:ext>
            </a:extLst>
          </p:cNvPr>
          <p:cNvSpPr>
            <a:spLocks noGrp="1"/>
          </p:cNvSpPr>
          <p:nvPr>
            <p:ph type="pic" sz="quarter" idx="23" hasCustomPrompt="1"/>
          </p:nvPr>
        </p:nvSpPr>
        <p:spPr>
          <a:xfrm>
            <a:off x="10985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7" name="Picture Placeholder 25">
            <a:extLst>
              <a:ext uri="{FF2B5EF4-FFF2-40B4-BE49-F238E27FC236}">
                <a16:creationId xmlns:a16="http://schemas.microsoft.com/office/drawing/2014/main" id="{ED41522A-FBAF-4E5D-B592-F13855964E8B}"/>
              </a:ext>
            </a:extLst>
          </p:cNvPr>
          <p:cNvSpPr>
            <a:spLocks noGrp="1"/>
          </p:cNvSpPr>
          <p:nvPr>
            <p:ph type="pic" sz="quarter" idx="24" hasCustomPrompt="1"/>
          </p:nvPr>
        </p:nvSpPr>
        <p:spPr>
          <a:xfrm>
            <a:off x="33853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8" name="Picture Placeholder 25">
            <a:extLst>
              <a:ext uri="{FF2B5EF4-FFF2-40B4-BE49-F238E27FC236}">
                <a16:creationId xmlns:a16="http://schemas.microsoft.com/office/drawing/2014/main" id="{AA51069C-E1DC-44A0-A6A0-2A4AB0DD4D70}"/>
              </a:ext>
            </a:extLst>
          </p:cNvPr>
          <p:cNvSpPr>
            <a:spLocks noGrp="1"/>
          </p:cNvSpPr>
          <p:nvPr>
            <p:ph type="pic" sz="quarter" idx="25" hasCustomPrompt="1"/>
          </p:nvPr>
        </p:nvSpPr>
        <p:spPr>
          <a:xfrm>
            <a:off x="5684044"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29" name="Picture Placeholder 25">
            <a:extLst>
              <a:ext uri="{FF2B5EF4-FFF2-40B4-BE49-F238E27FC236}">
                <a16:creationId xmlns:a16="http://schemas.microsoft.com/office/drawing/2014/main" id="{42F6437E-5478-451F-9BE3-E8160EA43516}"/>
              </a:ext>
            </a:extLst>
          </p:cNvPr>
          <p:cNvSpPr>
            <a:spLocks noGrp="1"/>
          </p:cNvSpPr>
          <p:nvPr>
            <p:ph type="pic" sz="quarter" idx="26" hasCustomPrompt="1"/>
          </p:nvPr>
        </p:nvSpPr>
        <p:spPr>
          <a:xfrm>
            <a:off x="7958950" y="2217585"/>
            <a:ext cx="823913" cy="823913"/>
          </a:xfrm>
        </p:spPr>
        <p:txBody>
          <a:bodyPr anchor="ctr"/>
          <a:lstStyle>
            <a:lvl1pPr marL="0" indent="0" algn="ctr">
              <a:buNone/>
              <a:defRPr sz="1050" i="1">
                <a:solidFill>
                  <a:schemeClr val="bg1"/>
                </a:solidFill>
              </a:defRPr>
            </a:lvl1pPr>
          </a:lstStyle>
          <a:p>
            <a:r>
              <a:rPr lang="en-US" dirty="0"/>
              <a:t>Icon</a:t>
            </a:r>
          </a:p>
        </p:txBody>
      </p:sp>
      <p:sp>
        <p:nvSpPr>
          <p:cNvPr id="30" name="Picture Placeholder 25">
            <a:extLst>
              <a:ext uri="{FF2B5EF4-FFF2-40B4-BE49-F238E27FC236}">
                <a16:creationId xmlns:a16="http://schemas.microsoft.com/office/drawing/2014/main" id="{25127DFD-53A7-41A8-B591-AEEC12038026}"/>
              </a:ext>
            </a:extLst>
          </p:cNvPr>
          <p:cNvSpPr>
            <a:spLocks noGrp="1"/>
          </p:cNvSpPr>
          <p:nvPr>
            <p:ph type="pic" sz="quarter" idx="27" hasCustomPrompt="1"/>
          </p:nvPr>
        </p:nvSpPr>
        <p:spPr>
          <a:xfrm>
            <a:off x="10245749" y="2217585"/>
            <a:ext cx="823913" cy="823913"/>
          </a:xfrm>
        </p:spPr>
        <p:txBody>
          <a:bodyPr anchor="ctr"/>
          <a:lstStyle>
            <a:lvl1pPr marL="0" indent="0" algn="ctr">
              <a:buNone/>
              <a:defRPr sz="1050" i="1">
                <a:solidFill>
                  <a:schemeClr val="bg1"/>
                </a:solidFill>
              </a:defRPr>
            </a:lvl1pPr>
          </a:lstStyle>
          <a:p>
            <a:r>
              <a:rPr lang="en-US" dirty="0"/>
              <a:t>Icon</a:t>
            </a:r>
          </a:p>
        </p:txBody>
      </p:sp>
    </p:spTree>
    <p:extLst>
      <p:ext uri="{BB962C8B-B14F-4D97-AF65-F5344CB8AC3E}">
        <p14:creationId xmlns:p14="http://schemas.microsoft.com/office/powerpoint/2010/main" val="3892583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0 40 Vertical Spli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F76D43D-0DDD-4BAD-8213-BDBF75C30A0C}"/>
              </a:ext>
              <a:ext uri="{C183D7F6-B498-43B3-948B-1728B52AA6E4}">
                <adec:decorative xmlns:adec="http://schemas.microsoft.com/office/drawing/2017/decorative" val="1"/>
              </a:ext>
            </a:extLst>
          </p:cNvPr>
          <p:cNvSpPr/>
          <p:nvPr userDrawn="1"/>
        </p:nvSpPr>
        <p:spPr>
          <a:xfrm>
            <a:off x="676118" y="4338116"/>
            <a:ext cx="10839764"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ext Placeholder 3">
            <a:extLst>
              <a:ext uri="{FF2B5EF4-FFF2-40B4-BE49-F238E27FC236}">
                <a16:creationId xmlns:a16="http://schemas.microsoft.com/office/drawing/2014/main" id="{A6D3ACF3-E1F5-4332-9836-C8E6C46591BB}"/>
              </a:ext>
            </a:extLst>
          </p:cNvPr>
          <p:cNvSpPr txBox="1">
            <a:spLocks/>
          </p:cNvSpPr>
          <p:nvPr userDrawn="1"/>
        </p:nvSpPr>
        <p:spPr>
          <a:xfrm>
            <a:off x="0" y="-436"/>
            <a:ext cx="12192000" cy="43438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0BDF8FE7-66F4-4586-B49B-61E115ED291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AEB5B890-F885-418C-9812-59970CAC6BCD}"/>
              </a:ext>
            </a:extLst>
          </p:cNvPr>
          <p:cNvSpPr>
            <a:spLocks noGrp="1"/>
          </p:cNvSpPr>
          <p:nvPr>
            <p:ph type="ftr" sz="quarter" idx="10"/>
          </p:nvPr>
        </p:nvSpPr>
        <p:spPr/>
        <p:txBody>
          <a:bodyPr/>
          <a:lstStyle/>
          <a:p>
            <a:endParaRPr lang="en-US" noProof="0" dirty="0"/>
          </a:p>
        </p:txBody>
      </p:sp>
      <p:sp>
        <p:nvSpPr>
          <p:cNvPr id="7" name="Slide Number Placeholder 6">
            <a:extLst>
              <a:ext uri="{FF2B5EF4-FFF2-40B4-BE49-F238E27FC236}">
                <a16:creationId xmlns:a16="http://schemas.microsoft.com/office/drawing/2014/main" id="{50521507-88DE-417D-8076-D9152E1E1409}"/>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4" name="Text Placeholder 3">
            <a:extLst>
              <a:ext uri="{FF2B5EF4-FFF2-40B4-BE49-F238E27FC236}">
                <a16:creationId xmlns:a16="http://schemas.microsoft.com/office/drawing/2014/main" id="{1DFC7DDD-6F93-45F8-AFD6-95AA051FE809}"/>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1" name="Freeform: Shape 20">
            <a:extLst>
              <a:ext uri="{FF2B5EF4-FFF2-40B4-BE49-F238E27FC236}">
                <a16:creationId xmlns:a16="http://schemas.microsoft.com/office/drawing/2014/main" id="{D1CD6042-5DF4-4624-BC32-25F68745304A}"/>
              </a:ext>
            </a:extLst>
          </p:cNvPr>
          <p:cNvSpPr/>
          <p:nvPr userDrawn="1"/>
        </p:nvSpPr>
        <p:spPr>
          <a:xfrm rot="5400000">
            <a:off x="8220300" y="371700"/>
            <a:ext cx="4343400" cy="3600000"/>
          </a:xfrm>
          <a:custGeom>
            <a:avLst/>
            <a:gdLst>
              <a:gd name="connsiteX0" fmla="*/ 0 w 4343400"/>
              <a:gd name="connsiteY0" fmla="*/ 3600000 h 3600000"/>
              <a:gd name="connsiteX1" fmla="*/ 0 w 4343400"/>
              <a:gd name="connsiteY1" fmla="*/ 0 h 3600000"/>
              <a:gd name="connsiteX2" fmla="*/ 180000 w 4343400"/>
              <a:gd name="connsiteY2" fmla="*/ 0 h 3600000"/>
              <a:gd name="connsiteX3" fmla="*/ 4343400 w 4343400"/>
              <a:gd name="connsiteY3" fmla="*/ 0 h 3600000"/>
              <a:gd name="connsiteX4" fmla="*/ 4343400 w 4343400"/>
              <a:gd name="connsiteY4" fmla="*/ 180000 h 3600000"/>
              <a:gd name="connsiteX5" fmla="*/ 180000 w 4343400"/>
              <a:gd name="connsiteY5" fmla="*/ 180000 h 3600000"/>
              <a:gd name="connsiteX6" fmla="*/ 180000 w 43434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3400" h="3600000">
                <a:moveTo>
                  <a:pt x="0" y="3600000"/>
                </a:moveTo>
                <a:lnTo>
                  <a:pt x="0" y="0"/>
                </a:lnTo>
                <a:lnTo>
                  <a:pt x="180000" y="0"/>
                </a:lnTo>
                <a:lnTo>
                  <a:pt x="4343400" y="0"/>
                </a:lnTo>
                <a:lnTo>
                  <a:pt x="43434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9" name="Freeform: Shape 18">
            <a:extLst>
              <a:ext uri="{FF2B5EF4-FFF2-40B4-BE49-F238E27FC236}">
                <a16:creationId xmlns:a16="http://schemas.microsoft.com/office/drawing/2014/main" id="{6294759C-286C-4281-B194-581C766EEF28}"/>
              </a:ext>
            </a:extLst>
          </p:cNvPr>
          <p:cNvSpPr/>
          <p:nvPr userDrawn="1"/>
        </p:nvSpPr>
        <p:spPr>
          <a:xfrm rot="5400000">
            <a:off x="9134700" y="3800700"/>
            <a:ext cx="2514600" cy="3600000"/>
          </a:xfrm>
          <a:custGeom>
            <a:avLst/>
            <a:gdLst>
              <a:gd name="connsiteX0" fmla="*/ 0 w 2514600"/>
              <a:gd name="connsiteY0" fmla="*/ 180000 h 3600000"/>
              <a:gd name="connsiteX1" fmla="*/ 0 w 2514600"/>
              <a:gd name="connsiteY1" fmla="*/ 0 h 3600000"/>
              <a:gd name="connsiteX2" fmla="*/ 2334600 w 2514600"/>
              <a:gd name="connsiteY2" fmla="*/ 0 h 3600000"/>
              <a:gd name="connsiteX3" fmla="*/ 2514600 w 2514600"/>
              <a:gd name="connsiteY3" fmla="*/ 0 h 3600000"/>
              <a:gd name="connsiteX4" fmla="*/ 2514600 w 2514600"/>
              <a:gd name="connsiteY4" fmla="*/ 180000 h 3600000"/>
              <a:gd name="connsiteX5" fmla="*/ 2514600 w 2514600"/>
              <a:gd name="connsiteY5" fmla="*/ 3600000 h 3600000"/>
              <a:gd name="connsiteX6" fmla="*/ 2334600 w 2514600"/>
              <a:gd name="connsiteY6" fmla="*/ 3600000 h 3600000"/>
              <a:gd name="connsiteX7" fmla="*/ 2334600 w 25146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14600" h="3600000">
                <a:moveTo>
                  <a:pt x="0" y="180000"/>
                </a:moveTo>
                <a:lnTo>
                  <a:pt x="0" y="0"/>
                </a:lnTo>
                <a:lnTo>
                  <a:pt x="2334600" y="0"/>
                </a:lnTo>
                <a:lnTo>
                  <a:pt x="2514600" y="0"/>
                </a:lnTo>
                <a:lnTo>
                  <a:pt x="2514600" y="180000"/>
                </a:lnTo>
                <a:lnTo>
                  <a:pt x="2514600" y="3600000"/>
                </a:lnTo>
                <a:lnTo>
                  <a:pt x="2334600" y="3600000"/>
                </a:lnTo>
                <a:lnTo>
                  <a:pt x="23346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578943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 x Content Block with Icon">
    <p:spTree>
      <p:nvGrpSpPr>
        <p:cNvPr id="1" name=""/>
        <p:cNvGrpSpPr/>
        <p:nvPr/>
      </p:nvGrpSpPr>
      <p:grpSpPr>
        <a:xfrm>
          <a:off x="0" y="0"/>
          <a:ext cx="0" cy="0"/>
          <a:chOff x="0" y="0"/>
          <a:chExt cx="0" cy="0"/>
        </a:xfrm>
      </p:grpSpPr>
      <p:sp>
        <p:nvSpPr>
          <p:cNvPr id="6" name="Picture Placeholder 23">
            <a:extLst>
              <a:ext uri="{FF2B5EF4-FFF2-40B4-BE49-F238E27FC236}">
                <a16:creationId xmlns:a16="http://schemas.microsoft.com/office/drawing/2014/main" id="{E6622698-E93D-4214-8C21-38DBE58C2E3F}"/>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22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9" name="Freeform: Shape 8">
            <a:extLst>
              <a:ext uri="{FF2B5EF4-FFF2-40B4-BE49-F238E27FC236}">
                <a16:creationId xmlns:a16="http://schemas.microsoft.com/office/drawing/2014/main" id="{1706BC54-FE11-4237-96CC-8DA267DB5D7C}"/>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147058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147058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5031291"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5031291"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592000" y="2186444"/>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592000" y="1775806"/>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19" name="Text Placeholder 4">
            <a:extLst>
              <a:ext uri="{FF2B5EF4-FFF2-40B4-BE49-F238E27FC236}">
                <a16:creationId xmlns:a16="http://schemas.microsoft.com/office/drawing/2014/main" id="{3E6D854C-C76F-49BA-9E74-F438CA8EA9E2}"/>
              </a:ext>
            </a:extLst>
          </p:cNvPr>
          <p:cNvSpPr>
            <a:spLocks noGrp="1"/>
          </p:cNvSpPr>
          <p:nvPr>
            <p:ph type="body" sz="quarter" idx="19" hasCustomPrompt="1"/>
          </p:nvPr>
        </p:nvSpPr>
        <p:spPr>
          <a:xfrm>
            <a:off x="147058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0" name="Text Placeholder 12">
            <a:extLst>
              <a:ext uri="{FF2B5EF4-FFF2-40B4-BE49-F238E27FC236}">
                <a16:creationId xmlns:a16="http://schemas.microsoft.com/office/drawing/2014/main" id="{AD447D7D-C1F4-4AD4-AE22-EB8E7F1C419E}"/>
              </a:ext>
            </a:extLst>
          </p:cNvPr>
          <p:cNvSpPr>
            <a:spLocks noGrp="1"/>
          </p:cNvSpPr>
          <p:nvPr>
            <p:ph type="body" sz="quarter" idx="20" hasCustomPrompt="1"/>
          </p:nvPr>
        </p:nvSpPr>
        <p:spPr>
          <a:xfrm>
            <a:off x="147058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1" name="Text Placeholder 4">
            <a:extLst>
              <a:ext uri="{FF2B5EF4-FFF2-40B4-BE49-F238E27FC236}">
                <a16:creationId xmlns:a16="http://schemas.microsoft.com/office/drawing/2014/main" id="{849DF703-38D0-4214-9432-83570E10EFED}"/>
              </a:ext>
            </a:extLst>
          </p:cNvPr>
          <p:cNvSpPr>
            <a:spLocks noGrp="1"/>
          </p:cNvSpPr>
          <p:nvPr>
            <p:ph type="body" sz="quarter" idx="21" hasCustomPrompt="1"/>
          </p:nvPr>
        </p:nvSpPr>
        <p:spPr>
          <a:xfrm>
            <a:off x="5031291"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2" name="Text Placeholder 12">
            <a:extLst>
              <a:ext uri="{FF2B5EF4-FFF2-40B4-BE49-F238E27FC236}">
                <a16:creationId xmlns:a16="http://schemas.microsoft.com/office/drawing/2014/main" id="{F9EB6572-1A9F-4672-8E42-A4E15451CA20}"/>
              </a:ext>
            </a:extLst>
          </p:cNvPr>
          <p:cNvSpPr>
            <a:spLocks noGrp="1"/>
          </p:cNvSpPr>
          <p:nvPr>
            <p:ph type="body" sz="quarter" idx="22" hasCustomPrompt="1"/>
          </p:nvPr>
        </p:nvSpPr>
        <p:spPr>
          <a:xfrm>
            <a:off x="5031291"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
        <p:nvSpPr>
          <p:cNvPr id="23" name="Text Placeholder 4">
            <a:extLst>
              <a:ext uri="{FF2B5EF4-FFF2-40B4-BE49-F238E27FC236}">
                <a16:creationId xmlns:a16="http://schemas.microsoft.com/office/drawing/2014/main" id="{0740EB70-455C-47FF-9A9A-0D78D202ED03}"/>
              </a:ext>
            </a:extLst>
          </p:cNvPr>
          <p:cNvSpPr>
            <a:spLocks noGrp="1"/>
          </p:cNvSpPr>
          <p:nvPr>
            <p:ph type="body" sz="quarter" idx="23" hasCustomPrompt="1"/>
          </p:nvPr>
        </p:nvSpPr>
        <p:spPr>
          <a:xfrm>
            <a:off x="8592000" y="4335857"/>
            <a:ext cx="2812282" cy="1242556"/>
          </a:xfrm>
        </p:spPr>
        <p:txBody>
          <a:bodyPr/>
          <a:lstStyle>
            <a:lvl1pPr marL="0" indent="0">
              <a:buNone/>
              <a:defRPr sz="1200">
                <a:solidFill>
                  <a:schemeClr val="bg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Description</a:t>
            </a:r>
          </a:p>
        </p:txBody>
      </p:sp>
      <p:sp>
        <p:nvSpPr>
          <p:cNvPr id="24" name="Text Placeholder 12">
            <a:extLst>
              <a:ext uri="{FF2B5EF4-FFF2-40B4-BE49-F238E27FC236}">
                <a16:creationId xmlns:a16="http://schemas.microsoft.com/office/drawing/2014/main" id="{CD9A5773-4F50-4631-9B7A-0A2D83E5DC28}"/>
              </a:ext>
            </a:extLst>
          </p:cNvPr>
          <p:cNvSpPr>
            <a:spLocks noGrp="1"/>
          </p:cNvSpPr>
          <p:nvPr>
            <p:ph type="body" sz="quarter" idx="24" hasCustomPrompt="1"/>
          </p:nvPr>
        </p:nvSpPr>
        <p:spPr>
          <a:xfrm>
            <a:off x="8592000" y="3925219"/>
            <a:ext cx="2812282" cy="297888"/>
          </a:xfrm>
        </p:spPr>
        <p:txBody>
          <a:bodyP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dirty="0"/>
              <a:t>Header</a:t>
            </a:r>
          </a:p>
        </p:txBody>
      </p:sp>
    </p:spTree>
    <p:extLst>
      <p:ext uri="{BB962C8B-B14F-4D97-AF65-F5344CB8AC3E}">
        <p14:creationId xmlns:p14="http://schemas.microsoft.com/office/powerpoint/2010/main" val="3875987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6 x Content Block with Ic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45350A6A-6F84-47F4-AE00-8295D96D08C8}"/>
              </a:ext>
            </a:extLst>
          </p:cNvPr>
          <p:cNvSpPr/>
          <p:nvPr userDrawn="1"/>
        </p:nvSpPr>
        <p:spPr>
          <a:xfrm rot="5400000">
            <a:off x="8677500" y="3343500"/>
            <a:ext cx="3429000" cy="3600000"/>
          </a:xfrm>
          <a:custGeom>
            <a:avLst/>
            <a:gdLst>
              <a:gd name="connsiteX0" fmla="*/ 0 w 3429000"/>
              <a:gd name="connsiteY0" fmla="*/ 180000 h 3600000"/>
              <a:gd name="connsiteX1" fmla="*/ 0 w 3429000"/>
              <a:gd name="connsiteY1" fmla="*/ 0 h 3600000"/>
              <a:gd name="connsiteX2" fmla="*/ 3249000 w 3429000"/>
              <a:gd name="connsiteY2" fmla="*/ 0 h 3600000"/>
              <a:gd name="connsiteX3" fmla="*/ 3429000 w 3429000"/>
              <a:gd name="connsiteY3" fmla="*/ 0 h 3600000"/>
              <a:gd name="connsiteX4" fmla="*/ 3429000 w 3429000"/>
              <a:gd name="connsiteY4" fmla="*/ 180000 h 3600000"/>
              <a:gd name="connsiteX5" fmla="*/ 3429000 w 3429000"/>
              <a:gd name="connsiteY5" fmla="*/ 3600000 h 3600000"/>
              <a:gd name="connsiteX6" fmla="*/ 3249000 w 3429000"/>
              <a:gd name="connsiteY6" fmla="*/ 3600000 h 3600000"/>
              <a:gd name="connsiteX7" fmla="*/ 3249000 w 3429000"/>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9000" h="3600000">
                <a:moveTo>
                  <a:pt x="0" y="180000"/>
                </a:moveTo>
                <a:lnTo>
                  <a:pt x="0" y="0"/>
                </a:lnTo>
                <a:lnTo>
                  <a:pt x="3249000" y="0"/>
                </a:lnTo>
                <a:lnTo>
                  <a:pt x="3429000" y="0"/>
                </a:lnTo>
                <a:lnTo>
                  <a:pt x="3429000" y="180000"/>
                </a:lnTo>
                <a:lnTo>
                  <a:pt x="3429000" y="3600000"/>
                </a:lnTo>
                <a:lnTo>
                  <a:pt x="3249000" y="3600000"/>
                </a:lnTo>
                <a:lnTo>
                  <a:pt x="3249000"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3429436"/>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5" name="Text Placeholder 4">
            <a:extLst>
              <a:ext uri="{FF2B5EF4-FFF2-40B4-BE49-F238E27FC236}">
                <a16:creationId xmlns:a16="http://schemas.microsoft.com/office/drawing/2014/main" id="{C430C70C-09F9-40EE-9A89-ED9A5DCFD98D}"/>
              </a:ext>
            </a:extLst>
          </p:cNvPr>
          <p:cNvSpPr>
            <a:spLocks noGrp="1"/>
          </p:cNvSpPr>
          <p:nvPr>
            <p:ph type="body" sz="quarter" idx="13" hasCustomPrompt="1"/>
          </p:nvPr>
        </p:nvSpPr>
        <p:spPr>
          <a:xfrm>
            <a:off x="682863"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3" name="Text Placeholder 12">
            <a:extLst>
              <a:ext uri="{FF2B5EF4-FFF2-40B4-BE49-F238E27FC236}">
                <a16:creationId xmlns:a16="http://schemas.microsoft.com/office/drawing/2014/main" id="{278D9ACA-AB64-4D04-A5E0-23AC8B81EC2C}"/>
              </a:ext>
            </a:extLst>
          </p:cNvPr>
          <p:cNvSpPr>
            <a:spLocks noGrp="1"/>
          </p:cNvSpPr>
          <p:nvPr>
            <p:ph type="body" sz="quarter" idx="14" hasCustomPrompt="1"/>
          </p:nvPr>
        </p:nvSpPr>
        <p:spPr>
          <a:xfrm>
            <a:off x="682863"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5" name="Text Placeholder 4">
            <a:extLst>
              <a:ext uri="{FF2B5EF4-FFF2-40B4-BE49-F238E27FC236}">
                <a16:creationId xmlns:a16="http://schemas.microsoft.com/office/drawing/2014/main" id="{F3B4EB62-0A18-46F9-98F0-E8FC5EBAF37E}"/>
              </a:ext>
            </a:extLst>
          </p:cNvPr>
          <p:cNvSpPr>
            <a:spLocks noGrp="1"/>
          </p:cNvSpPr>
          <p:nvPr>
            <p:ph type="body" sz="quarter" idx="15" hasCustomPrompt="1"/>
          </p:nvPr>
        </p:nvSpPr>
        <p:spPr>
          <a:xfrm>
            <a:off x="4445432"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6" name="Text Placeholder 12">
            <a:extLst>
              <a:ext uri="{FF2B5EF4-FFF2-40B4-BE49-F238E27FC236}">
                <a16:creationId xmlns:a16="http://schemas.microsoft.com/office/drawing/2014/main" id="{A3B2D4DF-9952-49C7-B850-559AD0DF27D5}"/>
              </a:ext>
            </a:extLst>
          </p:cNvPr>
          <p:cNvSpPr>
            <a:spLocks noGrp="1"/>
          </p:cNvSpPr>
          <p:nvPr>
            <p:ph type="body" sz="quarter" idx="16" hasCustomPrompt="1"/>
          </p:nvPr>
        </p:nvSpPr>
        <p:spPr>
          <a:xfrm>
            <a:off x="4445432"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17" name="Text Placeholder 4">
            <a:extLst>
              <a:ext uri="{FF2B5EF4-FFF2-40B4-BE49-F238E27FC236}">
                <a16:creationId xmlns:a16="http://schemas.microsoft.com/office/drawing/2014/main" id="{BCE373B8-7ADE-4DC4-9900-59147BFA16E7}"/>
              </a:ext>
            </a:extLst>
          </p:cNvPr>
          <p:cNvSpPr>
            <a:spLocks noGrp="1"/>
          </p:cNvSpPr>
          <p:nvPr>
            <p:ph type="body" sz="quarter" idx="17" hasCustomPrompt="1"/>
          </p:nvPr>
        </p:nvSpPr>
        <p:spPr>
          <a:xfrm>
            <a:off x="8208000" y="3668499"/>
            <a:ext cx="3276000" cy="2238815"/>
          </a:xfrm>
        </p:spPr>
        <p:txBody>
          <a:bodyPr lIns="108000"/>
          <a:lstStyle>
            <a:lvl1pPr marL="171450" indent="-171450">
              <a:buClr>
                <a:schemeClr val="accent2"/>
              </a:buClr>
              <a:buFont typeface="Arial" panose="020B0604020202020204" pitchFamily="34" charset="0"/>
              <a:buChar char="•"/>
              <a:defRPr sz="1200">
                <a:solidFill>
                  <a:schemeClr val="tx1"/>
                </a:solidFill>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Description</a:t>
            </a:r>
          </a:p>
        </p:txBody>
      </p:sp>
      <p:sp>
        <p:nvSpPr>
          <p:cNvPr id="18" name="Text Placeholder 12">
            <a:extLst>
              <a:ext uri="{FF2B5EF4-FFF2-40B4-BE49-F238E27FC236}">
                <a16:creationId xmlns:a16="http://schemas.microsoft.com/office/drawing/2014/main" id="{28F027FF-E9AF-4E49-AC44-48D21AD761AA}"/>
              </a:ext>
            </a:extLst>
          </p:cNvPr>
          <p:cNvSpPr>
            <a:spLocks noGrp="1"/>
          </p:cNvSpPr>
          <p:nvPr>
            <p:ph type="body" sz="quarter" idx="18" hasCustomPrompt="1"/>
          </p:nvPr>
        </p:nvSpPr>
        <p:spPr>
          <a:xfrm>
            <a:off x="8208000" y="3068555"/>
            <a:ext cx="3276000" cy="360445"/>
          </a:xfrm>
          <a:solidFill>
            <a:schemeClr val="tx2"/>
          </a:solidFill>
        </p:spPr>
        <p:txBody>
          <a:bodyPr lIns="108000" anchor="ctr"/>
          <a:lstStyle>
            <a:lvl1pPr marL="0" indent="0">
              <a:buNone/>
              <a:defRPr sz="1800" b="0" cap="none" baseline="0">
                <a:solidFill>
                  <a:schemeClr val="accent1"/>
                </a:solidFill>
                <a:latin typeface="+mj-lt"/>
              </a:defRPr>
            </a:lvl1pPr>
            <a:lvl2pPr marL="266700" indent="0">
              <a:buNone/>
              <a:defRPr>
                <a:solidFill>
                  <a:schemeClr val="bg1"/>
                </a:solidFill>
              </a:defRPr>
            </a:lvl2pPr>
            <a:lvl3pPr marL="447675" indent="0">
              <a:buNone/>
              <a:defRPr>
                <a:solidFill>
                  <a:schemeClr val="bg1"/>
                </a:solidFill>
              </a:defRPr>
            </a:lvl3pPr>
            <a:lvl4pPr marL="628650" indent="0">
              <a:buNone/>
              <a:defRPr>
                <a:solidFill>
                  <a:schemeClr val="bg1"/>
                </a:solidFill>
              </a:defRPr>
            </a:lvl4pPr>
            <a:lvl5pPr marL="809625" indent="0">
              <a:buNone/>
              <a:defRPr>
                <a:solidFill>
                  <a:schemeClr val="bg1"/>
                </a:solidFill>
              </a:defRPr>
            </a:lvl5pPr>
          </a:lstStyle>
          <a:p>
            <a:pPr lvl="0"/>
            <a:r>
              <a:rPr lang="en-US" noProof="0"/>
              <a:t>Header</a:t>
            </a:r>
          </a:p>
        </p:txBody>
      </p:sp>
      <p:sp>
        <p:nvSpPr>
          <p:cNvPr id="29" name="Picture Placeholder 25">
            <a:extLst>
              <a:ext uri="{FF2B5EF4-FFF2-40B4-BE49-F238E27FC236}">
                <a16:creationId xmlns:a16="http://schemas.microsoft.com/office/drawing/2014/main" id="{8989EC4C-4E3F-457F-8CF6-8A88DE68A930}"/>
              </a:ext>
            </a:extLst>
          </p:cNvPr>
          <p:cNvSpPr>
            <a:spLocks noGrp="1"/>
          </p:cNvSpPr>
          <p:nvPr>
            <p:ph type="pic" sz="quarter" idx="23" hasCustomPrompt="1"/>
          </p:nvPr>
        </p:nvSpPr>
        <p:spPr>
          <a:xfrm>
            <a:off x="1908907"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0" name="Picture Placeholder 25">
            <a:extLst>
              <a:ext uri="{FF2B5EF4-FFF2-40B4-BE49-F238E27FC236}">
                <a16:creationId xmlns:a16="http://schemas.microsoft.com/office/drawing/2014/main" id="{67FB2730-3D12-4D72-AE64-AC3955C5CD99}"/>
              </a:ext>
            </a:extLst>
          </p:cNvPr>
          <p:cNvSpPr>
            <a:spLocks noGrp="1"/>
          </p:cNvSpPr>
          <p:nvPr>
            <p:ph type="pic" sz="quarter" idx="24" hasCustomPrompt="1"/>
          </p:nvPr>
        </p:nvSpPr>
        <p:spPr>
          <a:xfrm>
            <a:off x="5671476"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31" name="Picture Placeholder 25">
            <a:extLst>
              <a:ext uri="{FF2B5EF4-FFF2-40B4-BE49-F238E27FC236}">
                <a16:creationId xmlns:a16="http://schemas.microsoft.com/office/drawing/2014/main" id="{4F2BB90C-4866-4DB3-B05C-0BB7DBFF8EA3}"/>
              </a:ext>
            </a:extLst>
          </p:cNvPr>
          <p:cNvSpPr>
            <a:spLocks noGrp="1"/>
          </p:cNvSpPr>
          <p:nvPr>
            <p:ph type="pic" sz="quarter" idx="25" hasCustomPrompt="1"/>
          </p:nvPr>
        </p:nvSpPr>
        <p:spPr>
          <a:xfrm>
            <a:off x="9434044" y="2005142"/>
            <a:ext cx="823913" cy="823913"/>
          </a:xfrm>
        </p:spPr>
        <p:txBody>
          <a:bodyPr anchor="ctr"/>
          <a:lstStyle>
            <a:lvl1pPr marL="0" indent="0" algn="ctr">
              <a:buNone/>
              <a:defRPr sz="1050" i="1">
                <a:solidFill>
                  <a:schemeClr val="bg1"/>
                </a:solidFill>
              </a:defRPr>
            </a:lvl1pPr>
          </a:lstStyle>
          <a:p>
            <a:r>
              <a:rPr lang="en-US" noProof="0" dirty="0"/>
              <a:t>Icon</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26" name="Freeform: Shape 25">
            <a:extLst>
              <a:ext uri="{FF2B5EF4-FFF2-40B4-BE49-F238E27FC236}">
                <a16:creationId xmlns:a16="http://schemas.microsoft.com/office/drawing/2014/main" id="{AEA98CFA-B2A7-4BCC-B1DC-01CFAD2DD65E}"/>
              </a:ext>
            </a:extLst>
          </p:cNvPr>
          <p:cNvSpPr/>
          <p:nvPr userDrawn="1"/>
        </p:nvSpPr>
        <p:spPr>
          <a:xfrm rot="5400000">
            <a:off x="8677500" y="-85500"/>
            <a:ext cx="3429000" cy="3600000"/>
          </a:xfrm>
          <a:custGeom>
            <a:avLst/>
            <a:gdLst>
              <a:gd name="connsiteX0" fmla="*/ 0 w 3429000"/>
              <a:gd name="connsiteY0" fmla="*/ 3600000 h 3600000"/>
              <a:gd name="connsiteX1" fmla="*/ 0 w 3429000"/>
              <a:gd name="connsiteY1" fmla="*/ 0 h 3600000"/>
              <a:gd name="connsiteX2" fmla="*/ 180000 w 3429000"/>
              <a:gd name="connsiteY2" fmla="*/ 0 h 3600000"/>
              <a:gd name="connsiteX3" fmla="*/ 3429000 w 3429000"/>
              <a:gd name="connsiteY3" fmla="*/ 0 h 3600000"/>
              <a:gd name="connsiteX4" fmla="*/ 3429000 w 3429000"/>
              <a:gd name="connsiteY4" fmla="*/ 180000 h 3600000"/>
              <a:gd name="connsiteX5" fmla="*/ 180000 w 3429000"/>
              <a:gd name="connsiteY5" fmla="*/ 180000 h 3600000"/>
              <a:gd name="connsiteX6" fmla="*/ 180000 w 3429000"/>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9000" h="3600000">
                <a:moveTo>
                  <a:pt x="0" y="3600000"/>
                </a:moveTo>
                <a:lnTo>
                  <a:pt x="0" y="0"/>
                </a:lnTo>
                <a:lnTo>
                  <a:pt x="180000" y="0"/>
                </a:lnTo>
                <a:lnTo>
                  <a:pt x="3429000" y="0"/>
                </a:lnTo>
                <a:lnTo>
                  <a:pt x="3429000"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2142598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Only - Dark">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E752CBEE-7696-40FC-AB0E-8790B179D18C}"/>
              </a:ext>
            </a:extLst>
          </p:cNvPr>
          <p:cNvSpPr/>
          <p:nvPr userDrawn="1"/>
        </p:nvSpPr>
        <p:spPr>
          <a:xfrm rot="5400000">
            <a:off x="8188485" y="2854485"/>
            <a:ext cx="4407031" cy="3600000"/>
          </a:xfrm>
          <a:custGeom>
            <a:avLst/>
            <a:gdLst>
              <a:gd name="connsiteX0" fmla="*/ 0 w 4407031"/>
              <a:gd name="connsiteY0" fmla="*/ 180000 h 3600000"/>
              <a:gd name="connsiteX1" fmla="*/ 0 w 4407031"/>
              <a:gd name="connsiteY1" fmla="*/ 0 h 3600000"/>
              <a:gd name="connsiteX2" fmla="*/ 4227031 w 4407031"/>
              <a:gd name="connsiteY2" fmla="*/ 0 h 3600000"/>
              <a:gd name="connsiteX3" fmla="*/ 4407031 w 4407031"/>
              <a:gd name="connsiteY3" fmla="*/ 0 h 3600000"/>
              <a:gd name="connsiteX4" fmla="*/ 4407031 w 4407031"/>
              <a:gd name="connsiteY4" fmla="*/ 180000 h 3600000"/>
              <a:gd name="connsiteX5" fmla="*/ 4407031 w 4407031"/>
              <a:gd name="connsiteY5" fmla="*/ 3600000 h 3600000"/>
              <a:gd name="connsiteX6" fmla="*/ 4227031 w 4407031"/>
              <a:gd name="connsiteY6" fmla="*/ 3600000 h 3600000"/>
              <a:gd name="connsiteX7" fmla="*/ 4227031 w 4407031"/>
              <a:gd name="connsiteY7" fmla="*/ 18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07031" h="3600000">
                <a:moveTo>
                  <a:pt x="0" y="180000"/>
                </a:moveTo>
                <a:lnTo>
                  <a:pt x="0" y="0"/>
                </a:lnTo>
                <a:lnTo>
                  <a:pt x="4227031" y="0"/>
                </a:lnTo>
                <a:lnTo>
                  <a:pt x="4407031" y="0"/>
                </a:lnTo>
                <a:lnTo>
                  <a:pt x="4407031" y="180000"/>
                </a:lnTo>
                <a:lnTo>
                  <a:pt x="4407031" y="3600000"/>
                </a:lnTo>
                <a:lnTo>
                  <a:pt x="4227031" y="3600000"/>
                </a:lnTo>
                <a:lnTo>
                  <a:pt x="4227031" y="180000"/>
                </a:lnTo>
                <a:close/>
              </a:path>
            </a:pathLst>
          </a:custGeom>
          <a:solidFill>
            <a:schemeClr val="tx1">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Text Placeholder 3">
            <a:extLst>
              <a:ext uri="{FF2B5EF4-FFF2-40B4-BE49-F238E27FC236}">
                <a16:creationId xmlns:a16="http://schemas.microsoft.com/office/drawing/2014/main" id="{6A395197-9758-40F0-B747-F8B134C175EB}"/>
              </a:ext>
            </a:extLst>
          </p:cNvPr>
          <p:cNvSpPr txBox="1">
            <a:spLocks/>
          </p:cNvSpPr>
          <p:nvPr userDrawn="1"/>
        </p:nvSpPr>
        <p:spPr>
          <a:xfrm>
            <a:off x="0" y="-436"/>
            <a:ext cx="12192000" cy="2451405"/>
          </a:xfrm>
          <a:prstGeom prst="rect">
            <a:avLst/>
          </a:prstGeom>
          <a:gradFill>
            <a:gsLst>
              <a:gs pos="0">
                <a:schemeClr val="tx2"/>
              </a:gs>
              <a:gs pos="100000">
                <a:schemeClr val="accent2"/>
              </a:gs>
            </a:gsLst>
            <a:lin ang="14400000" scaled="0"/>
          </a:gradFill>
        </p:spPr>
        <p:txBody>
          <a:bodyPr/>
          <a:lst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6"/>
            <a:ext cx="7560000" cy="370166"/>
          </a:xfrm>
        </p:spPr>
        <p:txBody>
          <a:bodyPr/>
          <a:lstStyle>
            <a:lvl1pPr>
              <a:defRPr>
                <a:solidFill>
                  <a:schemeClr val="bg1"/>
                </a:solidFill>
              </a:defRPr>
            </a:lvl1pPr>
          </a:lstStyle>
          <a:p>
            <a:r>
              <a:rPr lang="en-US" noProof="0"/>
              <a:t>Click to edit Master title style</a:t>
            </a:r>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noProof="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noProof="0" smtClean="0"/>
              <a:pPr/>
              <a:t>‹#›</a:t>
            </a:fld>
            <a:endParaRPr lang="en-US" noProof="0" dirty="0"/>
          </a:p>
        </p:txBody>
      </p:sp>
      <p:sp>
        <p:nvSpPr>
          <p:cNvPr id="26" name="Freeform: Shape 25">
            <a:extLst>
              <a:ext uri="{FF2B5EF4-FFF2-40B4-BE49-F238E27FC236}">
                <a16:creationId xmlns:a16="http://schemas.microsoft.com/office/drawing/2014/main" id="{89445125-53D2-43B3-8ABC-C88E463BE7DD}"/>
              </a:ext>
            </a:extLst>
          </p:cNvPr>
          <p:cNvSpPr/>
          <p:nvPr userDrawn="1"/>
        </p:nvSpPr>
        <p:spPr>
          <a:xfrm rot="5400000">
            <a:off x="9166516" y="-574515"/>
            <a:ext cx="2450969" cy="3600000"/>
          </a:xfrm>
          <a:custGeom>
            <a:avLst/>
            <a:gdLst>
              <a:gd name="connsiteX0" fmla="*/ 0 w 2450969"/>
              <a:gd name="connsiteY0" fmla="*/ 3600000 h 3600000"/>
              <a:gd name="connsiteX1" fmla="*/ 0 w 2450969"/>
              <a:gd name="connsiteY1" fmla="*/ 0 h 3600000"/>
              <a:gd name="connsiteX2" fmla="*/ 180000 w 2450969"/>
              <a:gd name="connsiteY2" fmla="*/ 0 h 3600000"/>
              <a:gd name="connsiteX3" fmla="*/ 2450969 w 2450969"/>
              <a:gd name="connsiteY3" fmla="*/ 0 h 3600000"/>
              <a:gd name="connsiteX4" fmla="*/ 2450969 w 2450969"/>
              <a:gd name="connsiteY4" fmla="*/ 180000 h 3600000"/>
              <a:gd name="connsiteX5" fmla="*/ 180000 w 2450969"/>
              <a:gd name="connsiteY5" fmla="*/ 180000 h 3600000"/>
              <a:gd name="connsiteX6" fmla="*/ 180000 w 2450969"/>
              <a:gd name="connsiteY6"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969" h="3600000">
                <a:moveTo>
                  <a:pt x="0" y="3600000"/>
                </a:moveTo>
                <a:lnTo>
                  <a:pt x="0" y="0"/>
                </a:lnTo>
                <a:lnTo>
                  <a:pt x="180000" y="0"/>
                </a:lnTo>
                <a:lnTo>
                  <a:pt x="2450969" y="0"/>
                </a:lnTo>
                <a:lnTo>
                  <a:pt x="2450969" y="180000"/>
                </a:lnTo>
                <a:lnTo>
                  <a:pt x="180000" y="180000"/>
                </a:lnTo>
                <a:lnTo>
                  <a:pt x="180000" y="3600000"/>
                </a:lnTo>
                <a:close/>
              </a:path>
            </a:pathLst>
          </a:custGeom>
          <a:gradFill>
            <a:gsLst>
              <a:gs pos="0">
                <a:schemeClr val="bg1">
                  <a:alpha val="5000"/>
                </a:schemeClr>
              </a:gs>
              <a:gs pos="100000">
                <a:schemeClr val="bg1">
                  <a:alpha val="3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9759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Only - Full Photo">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767CE6DD-011B-4E2D-9E8A-EFF414E39EEA}"/>
              </a:ext>
            </a:extLst>
          </p:cNvPr>
          <p:cNvSpPr>
            <a:spLocks noGrp="1"/>
          </p:cNvSpPr>
          <p:nvPr>
            <p:ph type="pic" sz="quarter" idx="12" hasCustomPrompt="1"/>
          </p:nvPr>
        </p:nvSpPr>
        <p:spPr>
          <a:xfrm>
            <a:off x="180000" y="179109"/>
            <a:ext cx="11832000" cy="6513922"/>
          </a:xfrm>
          <a:custGeom>
            <a:avLst/>
            <a:gdLst>
              <a:gd name="connsiteX0" fmla="*/ 0 w 11832000"/>
              <a:gd name="connsiteY0" fmla="*/ 0 h 6513922"/>
              <a:gd name="connsiteX1" fmla="*/ 8412000 w 11832000"/>
              <a:gd name="connsiteY1" fmla="*/ 0 h 6513922"/>
              <a:gd name="connsiteX2" fmla="*/ 8412000 w 11832000"/>
              <a:gd name="connsiteY2" fmla="*/ 891 h 6513922"/>
              <a:gd name="connsiteX3" fmla="*/ 11832000 w 11832000"/>
              <a:gd name="connsiteY3" fmla="*/ 891 h 6513922"/>
              <a:gd name="connsiteX4" fmla="*/ 11832000 w 11832000"/>
              <a:gd name="connsiteY4" fmla="*/ 6498891 h 6513922"/>
              <a:gd name="connsiteX5" fmla="*/ 8412000 w 11832000"/>
              <a:gd name="connsiteY5" fmla="*/ 6498891 h 6513922"/>
              <a:gd name="connsiteX6" fmla="*/ 8412000 w 11832000"/>
              <a:gd name="connsiteY6" fmla="*/ 6513922 h 6513922"/>
              <a:gd name="connsiteX7" fmla="*/ 0 w 11832000"/>
              <a:gd name="connsiteY7" fmla="*/ 6513922 h 6513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32000" h="6513922">
                <a:moveTo>
                  <a:pt x="0" y="0"/>
                </a:moveTo>
                <a:lnTo>
                  <a:pt x="8412000" y="0"/>
                </a:lnTo>
                <a:lnTo>
                  <a:pt x="8412000" y="891"/>
                </a:lnTo>
                <a:lnTo>
                  <a:pt x="11832000" y="891"/>
                </a:lnTo>
                <a:lnTo>
                  <a:pt x="11832000" y="6498891"/>
                </a:lnTo>
                <a:lnTo>
                  <a:pt x="8412000" y="6498891"/>
                </a:lnTo>
                <a:lnTo>
                  <a:pt x="8412000" y="6513922"/>
                </a:lnTo>
                <a:lnTo>
                  <a:pt x="0" y="6513922"/>
                </a:lnTo>
                <a:close/>
              </a:path>
            </a:pathLst>
          </a:custGeom>
          <a:solidFill>
            <a:schemeClr val="tx1">
              <a:lumMod val="75000"/>
              <a:lumOff val="25000"/>
            </a:schemeClr>
          </a:solidFill>
        </p:spPr>
        <p:txBody>
          <a:bodyPr wrap="square" lIns="0" tIns="1764000" rIns="0" anchor="t">
            <a:noAutofit/>
          </a:bodyPr>
          <a:lstStyle>
            <a:lvl1pPr marL="0" indent="0" algn="ctr">
              <a:lnSpc>
                <a:spcPct val="100000"/>
              </a:lnSpc>
              <a:buNone/>
              <a:defRPr sz="1200" i="1">
                <a:solidFill>
                  <a:schemeClr val="bg1"/>
                </a:solidFill>
              </a:defRPr>
            </a:lvl1pPr>
          </a:lstStyle>
          <a:p>
            <a:r>
              <a:rPr lang="en-US" dirty="0"/>
              <a:t>Drag &amp; Drop Your </a:t>
            </a:r>
            <a:br>
              <a:rPr lang="en-US" dirty="0"/>
            </a:br>
            <a:r>
              <a:rPr lang="en-US" dirty="0"/>
              <a:t>Background Photo Here</a:t>
            </a:r>
          </a:p>
        </p:txBody>
      </p:sp>
      <p:sp>
        <p:nvSpPr>
          <p:cNvPr id="2" name="Title 1">
            <a:extLst>
              <a:ext uri="{FF2B5EF4-FFF2-40B4-BE49-F238E27FC236}">
                <a16:creationId xmlns:a16="http://schemas.microsoft.com/office/drawing/2014/main" id="{DF797B74-E645-46F4-8F77-49AF7F0D443F}"/>
              </a:ext>
            </a:extLst>
          </p:cNvPr>
          <p:cNvSpPr>
            <a:spLocks noGrp="1"/>
          </p:cNvSpPr>
          <p:nvPr>
            <p:ph type="title"/>
          </p:nvPr>
        </p:nvSpPr>
        <p:spPr>
          <a:xfrm>
            <a:off x="684000" y="808185"/>
            <a:ext cx="7560000" cy="360000"/>
          </a:xfrm>
        </p:spPr>
        <p:txBody>
          <a:bodyPr/>
          <a:lstStyle>
            <a:lvl1pPr>
              <a:defRPr cap="all" baseline="0">
                <a:solidFill>
                  <a:schemeClr val="bg1"/>
                </a:solidFill>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9" name="Freeform: Shape 8">
            <a:extLst>
              <a:ext uri="{FF2B5EF4-FFF2-40B4-BE49-F238E27FC236}">
                <a16:creationId xmlns:a16="http://schemas.microsoft.com/office/drawing/2014/main" id="{C6E75A4B-2655-4B0E-8D3B-0068F57D3D9B}"/>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0A18EF7D-14D0-4362-B8BD-722D3D54D429}"/>
              </a:ext>
            </a:extLst>
          </p:cNvPr>
          <p:cNvSpPr>
            <a:spLocks noGrp="1"/>
          </p:cNvSpPr>
          <p:nvPr>
            <p:ph type="body" sz="quarter" idx="13" hasCustomPrompt="1"/>
          </p:nvPr>
        </p:nvSpPr>
        <p:spPr>
          <a:xfrm>
            <a:off x="684213" y="1405643"/>
            <a:ext cx="7559675" cy="360000"/>
          </a:xfrm>
        </p:spPr>
        <p:txBody>
          <a:bodyPr/>
          <a:lstStyle>
            <a:lvl1pPr marL="0" indent="0">
              <a:buNone/>
              <a:defRPr sz="2200">
                <a:solidFill>
                  <a:schemeClr val="bg1"/>
                </a:solidFill>
                <a:latin typeface="+mj-lt"/>
              </a:defRPr>
            </a:lvl1pPr>
          </a:lstStyle>
          <a:p>
            <a:pPr lvl="0"/>
            <a:r>
              <a:rPr lang="en-US" dirty="0"/>
              <a:t>SUBTITLE</a:t>
            </a:r>
          </a:p>
        </p:txBody>
      </p:sp>
    </p:spTree>
    <p:extLst>
      <p:ext uri="{BB962C8B-B14F-4D97-AF65-F5344CB8AC3E}">
        <p14:creationId xmlns:p14="http://schemas.microsoft.com/office/powerpoint/2010/main" val="2039369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Subtitle Only - Ligh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67FF01B-795B-4F5D-87AF-6CAA8DD5D48A}"/>
              </a:ext>
            </a:extLst>
          </p:cNvPr>
          <p:cNvSpPr/>
          <p:nvPr userDrawn="1"/>
        </p:nvSpPr>
        <p:spPr>
          <a:xfrm>
            <a:off x="180000" y="179109"/>
            <a:ext cx="11832000" cy="65139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7A3E4BF3-C44A-4FB6-B64A-05FB5AEC7577}"/>
              </a:ext>
            </a:extLst>
          </p:cNvPr>
          <p:cNvSpPr>
            <a:spLocks noGrp="1"/>
          </p:cNvSpPr>
          <p:nvPr>
            <p:ph type="body" sz="quarter" idx="12" hasCustomPrompt="1"/>
          </p:nvPr>
        </p:nvSpPr>
        <p:spPr>
          <a:xfrm>
            <a:off x="684213" y="1405643"/>
            <a:ext cx="7559675" cy="360000"/>
          </a:xfrm>
        </p:spPr>
        <p:txBody>
          <a:bodyPr/>
          <a:lstStyle>
            <a:lvl1pPr marL="0" indent="0">
              <a:buNone/>
              <a:defRPr sz="2200">
                <a:solidFill>
                  <a:schemeClr val="tx1"/>
                </a:solidFill>
                <a:latin typeface="+mj-lt"/>
              </a:defRPr>
            </a:lvl1pPr>
          </a:lstStyle>
          <a:p>
            <a:pPr lvl="0"/>
            <a:r>
              <a:rPr lang="en-US" dirty="0"/>
              <a:t>SUBTITLE</a:t>
            </a:r>
          </a:p>
        </p:txBody>
      </p:sp>
      <p:sp>
        <p:nvSpPr>
          <p:cNvPr id="7" name="Footer Placeholder 6">
            <a:extLst>
              <a:ext uri="{FF2B5EF4-FFF2-40B4-BE49-F238E27FC236}">
                <a16:creationId xmlns:a16="http://schemas.microsoft.com/office/drawing/2014/main" id="{A557D1A2-E2DD-4CD8-B7DB-2864D4A97E02}"/>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6B08B7A-4219-4973-8C9B-BF5BCC64480F}"/>
              </a:ext>
            </a:extLst>
          </p:cNvPr>
          <p:cNvSpPr>
            <a:spLocks noGrp="1"/>
          </p:cNvSpPr>
          <p:nvPr>
            <p:ph type="sldNum" sz="quarter" idx="11"/>
          </p:nvPr>
        </p:nvSpPr>
        <p:spPr/>
        <p:txBody>
          <a:bodyPr/>
          <a:lstStyle/>
          <a:p>
            <a:fld id="{EECC7194-A4D0-457B-9D3E-53681723AFF7}" type="slidenum">
              <a:rPr lang="en-US" smtClean="0"/>
              <a:pPr/>
              <a:t>‹#›</a:t>
            </a:fld>
            <a:endParaRPr lang="en-US" dirty="0"/>
          </a:p>
        </p:txBody>
      </p:sp>
      <p:sp>
        <p:nvSpPr>
          <p:cNvPr id="3" name="Title 2">
            <a:extLst>
              <a:ext uri="{FF2B5EF4-FFF2-40B4-BE49-F238E27FC236}">
                <a16:creationId xmlns:a16="http://schemas.microsoft.com/office/drawing/2014/main" id="{72F32FC1-1FF6-4874-9835-EB1A90F7E9F5}"/>
              </a:ext>
            </a:extLst>
          </p:cNvPr>
          <p:cNvSpPr>
            <a:spLocks noGrp="1"/>
          </p:cNvSpPr>
          <p:nvPr>
            <p:ph type="title"/>
          </p:nvPr>
        </p:nvSpPr>
        <p:spPr/>
        <p:txBody>
          <a:bodyPr/>
          <a:lstStyle/>
          <a:p>
            <a:r>
              <a:rPr lang="en-US"/>
              <a:t>Click to edit Master title style</a:t>
            </a:r>
          </a:p>
        </p:txBody>
      </p:sp>
      <p:sp>
        <p:nvSpPr>
          <p:cNvPr id="10" name="Freeform: Shape 9">
            <a:extLst>
              <a:ext uri="{FF2B5EF4-FFF2-40B4-BE49-F238E27FC236}">
                <a16:creationId xmlns:a16="http://schemas.microsoft.com/office/drawing/2014/main" id="{83039E70-36A3-46C1-B30E-CA4CC0B36C5D}"/>
              </a:ext>
            </a:extLst>
          </p:cNvPr>
          <p:cNvSpPr/>
          <p:nvPr userDrawn="1"/>
        </p:nvSpPr>
        <p:spPr>
          <a:xfrm rot="5400000">
            <a:off x="6963000" y="1629000"/>
            <a:ext cx="6858000" cy="3600000"/>
          </a:xfrm>
          <a:custGeom>
            <a:avLst/>
            <a:gdLst>
              <a:gd name="connsiteX0" fmla="*/ 0 w 6858000"/>
              <a:gd name="connsiteY0" fmla="*/ 3600000 h 3600000"/>
              <a:gd name="connsiteX1" fmla="*/ 0 w 6858000"/>
              <a:gd name="connsiteY1" fmla="*/ 0 h 3600000"/>
              <a:gd name="connsiteX2" fmla="*/ 0 w 6858000"/>
              <a:gd name="connsiteY2" fmla="*/ 0 h 3600000"/>
              <a:gd name="connsiteX3" fmla="*/ 180000 w 6858000"/>
              <a:gd name="connsiteY3" fmla="*/ 0 h 3600000"/>
              <a:gd name="connsiteX4" fmla="*/ 6678000 w 6858000"/>
              <a:gd name="connsiteY4" fmla="*/ 0 h 3600000"/>
              <a:gd name="connsiteX5" fmla="*/ 6858000 w 6858000"/>
              <a:gd name="connsiteY5" fmla="*/ 0 h 3600000"/>
              <a:gd name="connsiteX6" fmla="*/ 6858000 w 6858000"/>
              <a:gd name="connsiteY6" fmla="*/ 180000 h 3600000"/>
              <a:gd name="connsiteX7" fmla="*/ 6858000 w 6858000"/>
              <a:gd name="connsiteY7" fmla="*/ 3600000 h 3600000"/>
              <a:gd name="connsiteX8" fmla="*/ 6678000 w 6858000"/>
              <a:gd name="connsiteY8" fmla="*/ 3600000 h 3600000"/>
              <a:gd name="connsiteX9" fmla="*/ 6678000 w 6858000"/>
              <a:gd name="connsiteY9" fmla="*/ 180000 h 3600000"/>
              <a:gd name="connsiteX10" fmla="*/ 180000 w 6858000"/>
              <a:gd name="connsiteY10" fmla="*/ 180000 h 3600000"/>
              <a:gd name="connsiteX11" fmla="*/ 180000 w 6858000"/>
              <a:gd name="connsiteY11" fmla="*/ 3600000 h 36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3600000">
                <a:moveTo>
                  <a:pt x="0" y="3600000"/>
                </a:moveTo>
                <a:lnTo>
                  <a:pt x="0" y="0"/>
                </a:lnTo>
                <a:lnTo>
                  <a:pt x="0" y="0"/>
                </a:lnTo>
                <a:lnTo>
                  <a:pt x="180000" y="0"/>
                </a:lnTo>
                <a:lnTo>
                  <a:pt x="6678000" y="0"/>
                </a:lnTo>
                <a:lnTo>
                  <a:pt x="6858000" y="0"/>
                </a:lnTo>
                <a:lnTo>
                  <a:pt x="6858000" y="180000"/>
                </a:lnTo>
                <a:lnTo>
                  <a:pt x="6858000" y="3600000"/>
                </a:lnTo>
                <a:lnTo>
                  <a:pt x="6678000" y="3600000"/>
                </a:lnTo>
                <a:lnTo>
                  <a:pt x="6678000" y="180000"/>
                </a:lnTo>
                <a:lnTo>
                  <a:pt x="180000" y="180000"/>
                </a:lnTo>
                <a:lnTo>
                  <a:pt x="180000" y="3600000"/>
                </a:lnTo>
                <a:close/>
              </a:path>
            </a:pathLst>
          </a:cu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7738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A5246D-ECE9-473C-953D-D56C3F7B32F8}"/>
              </a:ext>
            </a:extLst>
          </p:cNvPr>
          <p:cNvSpPr>
            <a:spLocks noGrp="1"/>
          </p:cNvSpPr>
          <p:nvPr>
            <p:ph type="title"/>
          </p:nvPr>
        </p:nvSpPr>
        <p:spPr>
          <a:xfrm>
            <a:off x="684000" y="808186"/>
            <a:ext cx="7560000" cy="370166"/>
          </a:xfrm>
          <a:prstGeom prst="rect">
            <a:avLst/>
          </a:prstGeom>
        </p:spPr>
        <p:txBody>
          <a:bodyPr vert="horz" lIns="0" tIns="0" rIns="0" bIns="0" rtlCol="0" anchor="t">
            <a:no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65D946F0-677D-45B4-83B9-FD3BD3FFCA3C}"/>
              </a:ext>
            </a:extLst>
          </p:cNvPr>
          <p:cNvSpPr>
            <a:spLocks noGrp="1"/>
          </p:cNvSpPr>
          <p:nvPr>
            <p:ph type="body" idx="1"/>
          </p:nvPr>
        </p:nvSpPr>
        <p:spPr>
          <a:xfrm>
            <a:off x="684000" y="1825625"/>
            <a:ext cx="10800000" cy="4320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Footer Placeholder 4">
            <a:extLst>
              <a:ext uri="{FF2B5EF4-FFF2-40B4-BE49-F238E27FC236}">
                <a16:creationId xmlns:a16="http://schemas.microsoft.com/office/drawing/2014/main" id="{1445BE21-FA72-48F5-9A53-134902BF63DC}"/>
              </a:ext>
            </a:extLst>
          </p:cNvPr>
          <p:cNvSpPr>
            <a:spLocks noGrp="1"/>
          </p:cNvSpPr>
          <p:nvPr>
            <p:ph type="ftr" sz="quarter" idx="3"/>
          </p:nvPr>
        </p:nvSpPr>
        <p:spPr>
          <a:xfrm>
            <a:off x="288000" y="6192000"/>
            <a:ext cx="7560000" cy="360000"/>
          </a:xfrm>
          <a:prstGeom prst="rect">
            <a:avLst/>
          </a:prstGeom>
        </p:spPr>
        <p:txBody>
          <a:bodyPr vert="horz" lIns="0" tIns="0" rIns="0" bIns="0" rtlCol="0" anchor="b"/>
          <a:lstStyle>
            <a:lvl1pPr algn="l">
              <a:defRPr sz="8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70F79B29-5421-49A7-A511-D916B66A8890}"/>
              </a:ext>
            </a:extLst>
          </p:cNvPr>
          <p:cNvSpPr>
            <a:spLocks noGrp="1"/>
          </p:cNvSpPr>
          <p:nvPr>
            <p:ph type="sldNum" sz="quarter" idx="4"/>
          </p:nvPr>
        </p:nvSpPr>
        <p:spPr>
          <a:xfrm>
            <a:off x="11575764" y="6241764"/>
            <a:ext cx="270474" cy="270474"/>
          </a:xfrm>
          <a:prstGeom prst="ellipse">
            <a:avLst/>
          </a:prstGeom>
          <a:solidFill>
            <a:schemeClr val="accent1"/>
          </a:solidFill>
        </p:spPr>
        <p:txBody>
          <a:bodyPr vert="horz" lIns="0" tIns="0" rIns="0" bIns="0" rtlCol="0" anchor="ctr"/>
          <a:lstStyle>
            <a:lvl1pPr algn="ctr">
              <a:defRPr sz="1000">
                <a:solidFill>
                  <a:schemeClr val="tx2"/>
                </a:solidFill>
              </a:defRPr>
            </a:lvl1pPr>
          </a:lstStyle>
          <a:p>
            <a:fld id="{EECC7194-A4D0-457B-9D3E-53681723AFF7}" type="slidenum">
              <a:rPr lang="en-US" noProof="0" smtClean="0"/>
              <a:pPr/>
              <a:t>‹#›</a:t>
            </a:fld>
            <a:endParaRPr lang="en-US" noProof="0" dirty="0"/>
          </a:p>
        </p:txBody>
      </p:sp>
    </p:spTree>
    <p:extLst>
      <p:ext uri="{BB962C8B-B14F-4D97-AF65-F5344CB8AC3E}">
        <p14:creationId xmlns:p14="http://schemas.microsoft.com/office/powerpoint/2010/main" val="3278925284"/>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50" r:id="rId12"/>
    <p:sldLayoutId id="2147483669" r:id="rId13"/>
  </p:sldLayoutIdLst>
  <p:hf hdr="0" ftr="0" dt="0"/>
  <p:txStyles>
    <p:titleStyle>
      <a:lvl1pPr algn="l" defTabSz="914400" rtl="0" eaLnBrk="1" latinLnBrk="0" hangingPunct="1">
        <a:lnSpc>
          <a:spcPct val="90000"/>
        </a:lnSpc>
        <a:spcBef>
          <a:spcPct val="0"/>
        </a:spcBef>
        <a:buNone/>
        <a:defRPr sz="3200" b="1" kern="1200" cap="all" spc="-150" baseline="0">
          <a:solidFill>
            <a:schemeClr val="accent2"/>
          </a:solidFill>
          <a:latin typeface="+mj-lt"/>
          <a:ea typeface="+mj-ea"/>
          <a:cs typeface="+mj-cs"/>
        </a:defRPr>
      </a:lvl1pPr>
    </p:titleStyle>
    <p:bodyStyle>
      <a:lvl1pPr marL="266700" indent="-266700" algn="l" defTabSz="914400" rtl="0" eaLnBrk="1" latinLnBrk="0" hangingPunct="1">
        <a:lnSpc>
          <a:spcPct val="100000"/>
        </a:lnSpc>
        <a:spcBef>
          <a:spcPts val="0"/>
        </a:spcBef>
        <a:spcAft>
          <a:spcPts val="1000"/>
        </a:spcAft>
        <a:buClr>
          <a:schemeClr val="accent2"/>
        </a:buClr>
        <a:buFont typeface="Arial" panose="020B0604020202020204" pitchFamily="34" charset="0"/>
        <a:buChar char="●"/>
        <a:defRPr sz="1600" kern="1200">
          <a:solidFill>
            <a:schemeClr val="tx1"/>
          </a:solidFill>
          <a:latin typeface="+mn-lt"/>
          <a:ea typeface="+mn-ea"/>
          <a:cs typeface="+mn-cs"/>
        </a:defRPr>
      </a:lvl1pPr>
      <a:lvl2pPr marL="447675" indent="-180975" algn="l" defTabSz="914400" rtl="0" eaLnBrk="1" latinLnBrk="0" hangingPunct="1">
        <a:lnSpc>
          <a:spcPct val="100000"/>
        </a:lnSpc>
        <a:spcBef>
          <a:spcPts val="0"/>
        </a:spcBef>
        <a:spcAft>
          <a:spcPts val="1000"/>
        </a:spcAft>
        <a:buClr>
          <a:schemeClr val="accent2"/>
        </a:buClr>
        <a:buFontTx/>
        <a:buChar char="–"/>
        <a:defRPr sz="1400" kern="1200">
          <a:solidFill>
            <a:schemeClr val="tx1"/>
          </a:solidFill>
          <a:latin typeface="+mn-lt"/>
          <a:ea typeface="+mn-ea"/>
          <a:cs typeface="+mn-cs"/>
        </a:defRPr>
      </a:lvl2pPr>
      <a:lvl3pPr marL="628650" indent="-180975" algn="l" defTabSz="914400" rtl="0" eaLnBrk="1" latinLnBrk="0" hangingPunct="1">
        <a:lnSpc>
          <a:spcPct val="100000"/>
        </a:lnSpc>
        <a:spcBef>
          <a:spcPts val="0"/>
        </a:spcBef>
        <a:spcAft>
          <a:spcPts val="1000"/>
        </a:spcAft>
        <a:buClr>
          <a:schemeClr val="tx1">
            <a:lumMod val="50000"/>
            <a:lumOff val="50000"/>
          </a:schemeClr>
        </a:buClr>
        <a:buFont typeface="Arial" panose="020B0604020202020204" pitchFamily="34" charset="0"/>
        <a:buChar char="•"/>
        <a:defRPr sz="1200" kern="1200">
          <a:solidFill>
            <a:schemeClr val="tx1"/>
          </a:solidFill>
          <a:latin typeface="+mn-lt"/>
          <a:ea typeface="+mn-ea"/>
          <a:cs typeface="+mn-cs"/>
        </a:defRPr>
      </a:lvl3pPr>
      <a:lvl4pPr marL="809625" indent="-180975" algn="l" defTabSz="914400" rtl="0" eaLnBrk="1" latinLnBrk="0" hangingPunct="1">
        <a:lnSpc>
          <a:spcPct val="100000"/>
        </a:lnSpc>
        <a:spcBef>
          <a:spcPts val="0"/>
        </a:spcBef>
        <a:spcAft>
          <a:spcPts val="1000"/>
        </a:spcAft>
        <a:buClr>
          <a:schemeClr val="tx1">
            <a:lumMod val="75000"/>
            <a:lumOff val="25000"/>
          </a:schemeClr>
        </a:buClr>
        <a:buSzPct val="80000"/>
        <a:buFont typeface="Courier New" panose="02070309020205020404" pitchFamily="49" charset="0"/>
        <a:buChar char="o"/>
        <a:defRPr sz="1000" kern="1200">
          <a:solidFill>
            <a:schemeClr val="tx1"/>
          </a:solidFill>
          <a:latin typeface="+mn-lt"/>
          <a:ea typeface="+mn-ea"/>
          <a:cs typeface="+mn-cs"/>
        </a:defRPr>
      </a:lvl4pPr>
      <a:lvl5pPr marL="990600" indent="-180975" algn="l" defTabSz="914400" rtl="0" eaLnBrk="1" latinLnBrk="0" hangingPunct="1">
        <a:lnSpc>
          <a:spcPct val="100000"/>
        </a:lnSpc>
        <a:spcBef>
          <a:spcPts val="0"/>
        </a:spcBef>
        <a:spcAft>
          <a:spcPts val="1000"/>
        </a:spcAft>
        <a:buFont typeface="Arial" panose="020B0604020202020204" pitchFamily="34" charset="0"/>
        <a:buChar char="•"/>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CFEB548-CACC-4915-BA3A-ECFAD4BE0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37DD617-02C2-4388-A86E-BAB7BD28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6971532D-ED15-4EA1-8D74-8B9D49117B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5" name="Straight Connector 24">
              <a:extLst>
                <a:ext uri="{FF2B5EF4-FFF2-40B4-BE49-F238E27FC236}">
                  <a16:creationId xmlns:a16="http://schemas.microsoft.com/office/drawing/2014/main" id="{53E0E949-6174-47F4-871C-39B2BE7B4B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A81FA79-0462-498C-A7A0-4F97CB9BD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B13F096-ACB3-4289-ADE9-7BCF5727CE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42D1F89-7331-4DB6-9053-DE817E604F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4527D98C-AF53-420B-A7B6-DD5AA7D53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1" name="Oval 30">
              <a:extLst>
                <a:ext uri="{FF2B5EF4-FFF2-40B4-BE49-F238E27FC236}">
                  <a16:creationId xmlns:a16="http://schemas.microsoft.com/office/drawing/2014/main" id="{9F0B76EE-9601-45D1-815F-6B076D42F0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F5FB023-5222-4B9E-B6D1-A5040E4CEB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EAAEED21-38DA-46C2-93A3-F597C8761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17EFB714-3172-4F11-BA4B-04073494A7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783C632-F1E2-40EE-AFA0-EF8D52D67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980DE84-E4A8-4C12-97F1-AADA86FFB0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7A4FCEB1-CD0B-4966-8A9D-F458E4F79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D3866B94-A099-49F6-A378-974CED7F57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1" name="Straight Connector 40">
              <a:extLst>
                <a:ext uri="{FF2B5EF4-FFF2-40B4-BE49-F238E27FC236}">
                  <a16:creationId xmlns:a16="http://schemas.microsoft.com/office/drawing/2014/main" id="{5103C908-3FF0-4A95-851C-DF3C650FFB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AF400D3-D15B-4146-82E6-B2FC1194FE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02F76C8-7CAD-4B72-BD0D-072D2AFA0C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15CEBAD8-9DE5-4790-9CD4-C384EB371D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6" name="Rectangle 45">
            <a:extLst>
              <a:ext uri="{FF2B5EF4-FFF2-40B4-BE49-F238E27FC236}">
                <a16:creationId xmlns:a16="http://schemas.microsoft.com/office/drawing/2014/main" id="{D3B7B9BA-215A-4923-954F-3DAE9523AB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34013081-B23F-45CB-A45B-562B629ADB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9" name="Straight Connector 48">
              <a:extLst>
                <a:ext uri="{FF2B5EF4-FFF2-40B4-BE49-F238E27FC236}">
                  <a16:creationId xmlns:a16="http://schemas.microsoft.com/office/drawing/2014/main" id="{4B8B11FB-E867-4638-B75F-B4B7DBDDB7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BC84FC8-9600-4AE5-9E77-38E2363A30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514F95D-50D5-4B76-B347-91D1D76F8F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85455D4-020C-4462-8A90-3B6434A508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Title 2">
            <a:extLst>
              <a:ext uri="{FF2B5EF4-FFF2-40B4-BE49-F238E27FC236}">
                <a16:creationId xmlns:a16="http://schemas.microsoft.com/office/drawing/2014/main" id="{B8D8E648-93B0-47FF-A306-492EFF7FC499}"/>
              </a:ext>
            </a:extLst>
          </p:cNvPr>
          <p:cNvSpPr>
            <a:spLocks noGrp="1"/>
          </p:cNvSpPr>
          <p:nvPr>
            <p:ph type="ctrTitle"/>
          </p:nvPr>
        </p:nvSpPr>
        <p:spPr>
          <a:xfrm>
            <a:off x="630935" y="630936"/>
            <a:ext cx="8830305" cy="317406"/>
          </a:xfrm>
          <a:noFill/>
        </p:spPr>
        <p:txBody>
          <a:bodyPr vert="horz" lIns="91440" tIns="45720" rIns="91440" bIns="45720" rtlCol="0" anchor="t">
            <a:noAutofit/>
          </a:bodyPr>
          <a:lstStyle/>
          <a:p>
            <a:r>
              <a:rPr lang="en-US" sz="4000" kern="1200" dirty="0" err="1">
                <a:solidFill>
                  <a:schemeClr val="tx1"/>
                </a:solidFill>
                <a:latin typeface="Times New Roman" panose="02020603050405020304" pitchFamily="18" charset="0"/>
                <a:cs typeface="Times New Roman" panose="02020603050405020304" pitchFamily="18" charset="0"/>
              </a:rPr>
              <a:t>hAND</a:t>
            </a:r>
            <a:r>
              <a:rPr lang="en-US" sz="4000" kern="1200" dirty="0">
                <a:solidFill>
                  <a:schemeClr val="tx1"/>
                </a:solidFill>
                <a:latin typeface="Times New Roman" panose="02020603050405020304" pitchFamily="18" charset="0"/>
                <a:cs typeface="Times New Roman" panose="02020603050405020304" pitchFamily="18" charset="0"/>
              </a:rPr>
              <a:t> Gesture DETECTION</a:t>
            </a:r>
          </a:p>
        </p:txBody>
      </p:sp>
      <p:sp>
        <p:nvSpPr>
          <p:cNvPr id="5" name="object 7" descr="Beige rectangle">
            <a:extLst>
              <a:ext uri="{FF2B5EF4-FFF2-40B4-BE49-F238E27FC236}">
                <a16:creationId xmlns:a16="http://schemas.microsoft.com/office/drawing/2014/main" id="{C85C272F-FCB2-478D-9E03-EC734D1AB6C0}"/>
              </a:ext>
            </a:extLst>
          </p:cNvPr>
          <p:cNvSpPr/>
          <p:nvPr/>
        </p:nvSpPr>
        <p:spPr bwMode="white">
          <a:xfrm>
            <a:off x="8699015" y="3301275"/>
            <a:ext cx="2123427"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dirty="0"/>
          </a:p>
        </p:txBody>
      </p:sp>
      <p:sp>
        <p:nvSpPr>
          <p:cNvPr id="15" name="Rectangle 14">
            <a:extLst>
              <a:ext uri="{FF2B5EF4-FFF2-40B4-BE49-F238E27FC236}">
                <a16:creationId xmlns:a16="http://schemas.microsoft.com/office/drawing/2014/main" id="{DA136CB0-4ED9-43FA-81D5-6D3225795A7D}"/>
              </a:ext>
              <a:ext uri="{C183D7F6-B498-43B3-948B-1728B52AA6E4}">
                <adec:decorative xmlns:adec="http://schemas.microsoft.com/office/drawing/2017/decorative" val="1"/>
              </a:ext>
            </a:extLst>
          </p:cNvPr>
          <p:cNvSpPr/>
          <p:nvPr/>
        </p:nvSpPr>
        <p:spPr>
          <a:xfrm>
            <a:off x="8810744" y="4054060"/>
            <a:ext cx="1493203" cy="2365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5">
            <a:extLst>
              <a:ext uri="{FF2B5EF4-FFF2-40B4-BE49-F238E27FC236}">
                <a16:creationId xmlns:a16="http://schemas.microsoft.com/office/drawing/2014/main" id="{8FB03769-7004-93A9-0839-A4AD134FCA30}"/>
              </a:ext>
            </a:extLst>
          </p:cNvPr>
          <p:cNvSpPr>
            <a:spLocks/>
          </p:cNvSpPr>
          <p:nvPr/>
        </p:nvSpPr>
        <p:spPr>
          <a:xfrm>
            <a:off x="8653958" y="3733261"/>
            <a:ext cx="2670608" cy="320799"/>
          </a:xfrm>
          <a:prstGeom prst="rect">
            <a:avLst/>
          </a:prstGeom>
        </p:spPr>
        <p:txBody>
          <a:bodyPr/>
          <a:lstStyle/>
          <a:p>
            <a:pPr defTabSz="466344">
              <a:spcAft>
                <a:spcPts val="600"/>
              </a:spcAft>
            </a:pPr>
            <a:r>
              <a:rPr lang="en-US" sz="2000" kern="1200" dirty="0">
                <a:solidFill>
                  <a:schemeClr val="tx1"/>
                </a:solidFill>
                <a:latin typeface="Times New Roman" panose="02020603050405020304" pitchFamily="18" charset="0"/>
                <a:ea typeface="+mn-ea"/>
                <a:cs typeface="Times New Roman" panose="02020603050405020304" pitchFamily="18" charset="0"/>
              </a:rPr>
              <a:t>Presented By: Group 2</a:t>
            </a:r>
          </a:p>
          <a:p>
            <a:pPr defTabSz="466344">
              <a:spcAft>
                <a:spcPts val="600"/>
              </a:spcAft>
            </a:pPr>
            <a:r>
              <a:rPr lang="en-US" kern="1200" dirty="0">
                <a:solidFill>
                  <a:schemeClr val="tx1"/>
                </a:solidFill>
                <a:latin typeface="Times New Roman" panose="02020603050405020304" pitchFamily="18" charset="0"/>
                <a:ea typeface="+mn-ea"/>
                <a:cs typeface="Times New Roman" panose="02020603050405020304" pitchFamily="18" charset="0"/>
              </a:rPr>
              <a:t>Tejaswini Koli</a:t>
            </a:r>
          </a:p>
          <a:p>
            <a:pPr defTabSz="466344">
              <a:spcAft>
                <a:spcPts val="600"/>
              </a:spcAft>
            </a:pPr>
            <a:r>
              <a:rPr lang="en-US" kern="1200" dirty="0">
                <a:solidFill>
                  <a:schemeClr val="tx1"/>
                </a:solidFill>
                <a:latin typeface="Times New Roman" panose="02020603050405020304" pitchFamily="18" charset="0"/>
                <a:ea typeface="+mn-ea"/>
                <a:cs typeface="Times New Roman" panose="02020603050405020304" pitchFamily="18" charset="0"/>
              </a:rPr>
              <a:t>Rishitha Reddy Kasireddy</a:t>
            </a:r>
          </a:p>
          <a:p>
            <a:pPr defTabSz="466344">
              <a:spcAft>
                <a:spcPts val="600"/>
              </a:spcAft>
            </a:pPr>
            <a:r>
              <a:rPr lang="en-US" kern="1200" dirty="0">
                <a:solidFill>
                  <a:schemeClr val="tx1"/>
                </a:solidFill>
                <a:latin typeface="Times New Roman" panose="02020603050405020304" pitchFamily="18" charset="0"/>
                <a:ea typeface="+mn-ea"/>
                <a:cs typeface="Times New Roman" panose="02020603050405020304" pitchFamily="18" charset="0"/>
              </a:rPr>
              <a:t>Chaitanya Reddy</a:t>
            </a:r>
          </a:p>
          <a:p>
            <a:pPr defTabSz="466344">
              <a:spcAft>
                <a:spcPts val="600"/>
              </a:spcAft>
            </a:pPr>
            <a:r>
              <a:rPr lang="en-US" kern="1200" dirty="0">
                <a:solidFill>
                  <a:schemeClr val="tx1"/>
                </a:solidFill>
                <a:latin typeface="Times New Roman" panose="02020603050405020304" pitchFamily="18" charset="0"/>
                <a:ea typeface="+mn-ea"/>
                <a:cs typeface="Times New Roman" panose="02020603050405020304" pitchFamily="18" charset="0"/>
              </a:rPr>
              <a:t>Harshitha Pasupula</a:t>
            </a:r>
          </a:p>
          <a:p>
            <a:pPr>
              <a:spcAft>
                <a:spcPts val="600"/>
              </a:spcAft>
            </a:pPr>
            <a:endParaRPr lang="en-US" b="0" i="0" dirty="0"/>
          </a:p>
        </p:txBody>
      </p:sp>
      <p:pic>
        <p:nvPicPr>
          <p:cNvPr id="12" name="Picture Placeholder 11" descr="A person with a glowing hand">
            <a:extLst>
              <a:ext uri="{FF2B5EF4-FFF2-40B4-BE49-F238E27FC236}">
                <a16:creationId xmlns:a16="http://schemas.microsoft.com/office/drawing/2014/main" id="{428F5D84-58FA-FBCE-F9EF-B4774DDAE76D}"/>
              </a:ext>
            </a:extLst>
          </p:cNvPr>
          <p:cNvPicPr>
            <a:picLocks noChangeAspect="1"/>
          </p:cNvPicPr>
          <p:nvPr/>
        </p:nvPicPr>
        <p:blipFill>
          <a:blip r:embed="rId2">
            <a:extLst>
              <a:ext uri="{28A0092B-C50C-407E-A947-70E740481C1C}">
                <a14:useLocalDpi xmlns:a14="http://schemas.microsoft.com/office/drawing/2010/main" val="0"/>
              </a:ext>
            </a:extLst>
          </a:blip>
          <a:srcRect t="12699" b="12699"/>
          <a:stretch>
            <a:fillRect/>
          </a:stretch>
        </p:blipFill>
        <p:spPr>
          <a:xfrm>
            <a:off x="251655" y="2118023"/>
            <a:ext cx="6797949" cy="4135844"/>
          </a:xfrm>
          <a:prstGeom prst="rect">
            <a:avLst/>
          </a:prstGeom>
        </p:spPr>
      </p:pic>
    </p:spTree>
    <p:extLst>
      <p:ext uri="{BB962C8B-B14F-4D97-AF65-F5344CB8AC3E}">
        <p14:creationId xmlns:p14="http://schemas.microsoft.com/office/powerpoint/2010/main" val="8505931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42" name="Oval 41">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Rectangle 40">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4" name="Straight Connector 43">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2" name="Straight Connector 51">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7" name="Picture Placeholder 6" descr="A group of doctors in a operating room&#10;&#10;Description automatically generated">
            <a:extLst>
              <a:ext uri="{FF2B5EF4-FFF2-40B4-BE49-F238E27FC236}">
                <a16:creationId xmlns:a16="http://schemas.microsoft.com/office/drawing/2014/main" id="{B364409C-2656-C6F8-0C4E-0493798D398E}"/>
              </a:ext>
            </a:extLst>
          </p:cNvPr>
          <p:cNvPicPr>
            <a:picLocks noGrp="1" noChangeAspect="1"/>
          </p:cNvPicPr>
          <p:nvPr>
            <p:ph type="pic" sz="quarter" idx="12"/>
          </p:nvPr>
        </p:nvPicPr>
        <p:blipFill rotWithShape="1">
          <a:blip r:embed="rId2">
            <a:duotone>
              <a:prstClr val="black"/>
              <a:schemeClr val="bg1">
                <a:tint val="45000"/>
                <a:satMod val="400000"/>
              </a:schemeClr>
            </a:duotone>
            <a:alphaModFix amt="25000"/>
            <a:extLst>
              <a:ext uri="{28A0092B-C50C-407E-A947-70E740481C1C}">
                <a14:useLocalDpi xmlns:a14="http://schemas.microsoft.com/office/drawing/2010/main" val="0"/>
              </a:ext>
            </a:extLst>
          </a:blip>
          <a:srcRect/>
          <a:stretch/>
        </p:blipFill>
        <p:spPr>
          <a:xfrm>
            <a:off x="424465" y="569835"/>
            <a:ext cx="10691328" cy="6013845"/>
          </a:xfrm>
          <a:prstGeom prst="rect">
            <a:avLst/>
          </a:prstGeom>
          <a:noFill/>
        </p:spPr>
      </p:pic>
      <p:sp>
        <p:nvSpPr>
          <p:cNvPr id="17" name="Title 2">
            <a:extLst>
              <a:ext uri="{FF2B5EF4-FFF2-40B4-BE49-F238E27FC236}">
                <a16:creationId xmlns:a16="http://schemas.microsoft.com/office/drawing/2014/main" id="{566075CA-75C1-245E-26F4-233DCCA36D73}"/>
              </a:ext>
            </a:extLst>
          </p:cNvPr>
          <p:cNvSpPr>
            <a:spLocks noGrp="1"/>
          </p:cNvSpPr>
          <p:nvPr>
            <p:ph type="ctrTitle"/>
          </p:nvPr>
        </p:nvSpPr>
        <p:spPr>
          <a:xfrm>
            <a:off x="2618174" y="101705"/>
            <a:ext cx="7315200" cy="1150105"/>
          </a:xfrm>
          <a:noFill/>
        </p:spPr>
        <p:txBody>
          <a:bodyPr vert="horz" lIns="91440" tIns="45720" rIns="91440" bIns="45720" rtlCol="0" anchor="b">
            <a:normAutofit/>
          </a:bodyPr>
          <a:lstStyle/>
          <a:p>
            <a:pPr algn="ctr"/>
            <a:r>
              <a:rPr lang="en-US" sz="4800" kern="1200" dirty="0">
                <a:latin typeface="Times New Roman" panose="02020603050405020304" pitchFamily="18" charset="0"/>
                <a:cs typeface="Times New Roman" panose="02020603050405020304" pitchFamily="18" charset="0"/>
              </a:rPr>
              <a:t>Conclusion</a:t>
            </a:r>
          </a:p>
        </p:txBody>
      </p:sp>
      <p:sp>
        <p:nvSpPr>
          <p:cNvPr id="22" name="Subtitle 3">
            <a:extLst>
              <a:ext uri="{FF2B5EF4-FFF2-40B4-BE49-F238E27FC236}">
                <a16:creationId xmlns:a16="http://schemas.microsoft.com/office/drawing/2014/main" id="{34A113C1-95E6-123A-0E8D-8CD4432B0624}"/>
              </a:ext>
            </a:extLst>
          </p:cNvPr>
          <p:cNvSpPr>
            <a:spLocks noGrp="1"/>
          </p:cNvSpPr>
          <p:nvPr>
            <p:ph type="subTitle" idx="1"/>
          </p:nvPr>
        </p:nvSpPr>
        <p:spPr>
          <a:xfrm>
            <a:off x="2618174" y="1251810"/>
            <a:ext cx="7315200" cy="2665731"/>
          </a:xfrm>
          <a:noFill/>
        </p:spPr>
        <p:txBody>
          <a:bodyPr vert="horz" lIns="91440" tIns="45720" rIns="91440" bIns="45720" rtlCol="0" anchor="t">
            <a:normAutofit/>
          </a:bodyPr>
          <a:lstStyle/>
          <a:p>
            <a:pPr marL="342900" indent="-342900" algn="ctr">
              <a:lnSpc>
                <a:spcPct val="90000"/>
              </a:lnSpc>
              <a:spcBef>
                <a:spcPts val="1000"/>
              </a:spcBef>
              <a:buFont typeface="Arial" panose="020B0604020202020204" pitchFamily="34" charset="0"/>
              <a:buChar char="•"/>
            </a:pPr>
            <a:endParaRPr lang="en-US" b="0" i="0" dirty="0">
              <a:solidFill>
                <a:srgbClr val="D1D5DB"/>
              </a:solidFill>
              <a:effectLst/>
              <a:latin typeface="Times New Roman" panose="02020603050405020304" pitchFamily="18" charset="0"/>
              <a:cs typeface="Times New Roman" panose="02020603050405020304" pitchFamily="18" charset="0"/>
            </a:endParaRPr>
          </a:p>
          <a:p>
            <a:pPr marL="342900" indent="-342900" algn="ctr">
              <a:lnSpc>
                <a:spcPct val="90000"/>
              </a:lnSpc>
              <a:spcBef>
                <a:spcPts val="1000"/>
              </a:spcBef>
              <a:buFont typeface="Arial" panose="020B0604020202020204" pitchFamily="34" charset="0"/>
              <a:buChar char="•"/>
            </a:pPr>
            <a:r>
              <a:rPr lang="en-US" b="0" i="0" dirty="0">
                <a:solidFill>
                  <a:srgbClr val="D1D5DB"/>
                </a:solidFill>
                <a:effectLst/>
                <a:latin typeface="Times New Roman" panose="02020603050405020304" pitchFamily="18" charset="0"/>
                <a:cs typeface="Times New Roman" panose="02020603050405020304" pitchFamily="18" charset="0"/>
              </a:rPr>
              <a:t>This conclusion encapsulates the significance of the hand sign detection project , technological advancements, impactful applications, and a commitment to inclusivity, leaving the audience with a sense of the project's broader implications and its potential to shape a more inclusive future.</a:t>
            </a:r>
            <a:endParaRPr lang="en-US" sz="2400" kern="1200" dirty="0">
              <a:solidFill>
                <a:schemeClr val="bg1"/>
              </a:solidFill>
              <a:latin typeface="Times New Roman" panose="02020603050405020304" pitchFamily="18" charset="0"/>
              <a:cs typeface="Times New Roman" panose="02020603050405020304" pitchFamily="18" charset="0"/>
            </a:endParaRPr>
          </a:p>
        </p:txBody>
      </p:sp>
      <p:sp>
        <p:nvSpPr>
          <p:cNvPr id="24" name="Slide Number Placeholder 4">
            <a:extLst>
              <a:ext uri="{FF2B5EF4-FFF2-40B4-BE49-F238E27FC236}">
                <a16:creationId xmlns:a16="http://schemas.microsoft.com/office/drawing/2014/main" id="{FDB8B8A4-4CB8-C37D-82C1-F44300A27256}"/>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pPr>
            <a:fld id="{EECC7194-A4D0-457B-9D3E-53681723AFF7}" type="slidenum">
              <a:rPr lang="en-US" sz="1200">
                <a:solidFill>
                  <a:schemeClr val="bg1"/>
                </a:solidFill>
              </a:rPr>
              <a:pPr>
                <a:spcAft>
                  <a:spcPts val="600"/>
                </a:spcAft>
              </a:pPr>
              <a:t>10</a:t>
            </a:fld>
            <a:endParaRPr lang="en-US" sz="1200">
              <a:solidFill>
                <a:schemeClr val="bg1"/>
              </a:solidFill>
            </a:endParaRPr>
          </a:p>
        </p:txBody>
      </p:sp>
      <p:sp>
        <p:nvSpPr>
          <p:cNvPr id="4" name="Slide Number Placeholder 3" hidden="1">
            <a:extLst>
              <a:ext uri="{FF2B5EF4-FFF2-40B4-BE49-F238E27FC236}">
                <a16:creationId xmlns:a16="http://schemas.microsoft.com/office/drawing/2014/main" id="{C230C927-3592-C74E-776C-FBC25A47E497}"/>
              </a:ext>
            </a:extLst>
          </p:cNvPr>
          <p:cNvSpPr>
            <a:spLocks noGrp="1"/>
          </p:cNvSpPr>
          <p:nvPr>
            <p:ph type="sldNum" sz="quarter" idx="11"/>
          </p:nvPr>
        </p:nvSpPr>
        <p:spPr/>
        <p:txBody>
          <a:bodyPr/>
          <a:lstStyle/>
          <a:p>
            <a:pPr>
              <a:spcAft>
                <a:spcPts val="600"/>
              </a:spcAft>
            </a:pPr>
            <a:fld id="{EECC7194-A4D0-457B-9D3E-53681723AFF7}" type="slidenum">
              <a:rPr lang="en-US" smtClean="0"/>
              <a:pPr>
                <a:spcAft>
                  <a:spcPts val="600"/>
                </a:spcAft>
              </a:pPr>
              <a:t>10</a:t>
            </a:fld>
            <a:endParaRPr lang="en-US"/>
          </a:p>
        </p:txBody>
      </p:sp>
    </p:spTree>
    <p:extLst>
      <p:ext uri="{BB962C8B-B14F-4D97-AF65-F5344CB8AC3E}">
        <p14:creationId xmlns:p14="http://schemas.microsoft.com/office/powerpoint/2010/main" val="3335405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touching a screen&#10;&#10;Description automatically generated">
            <a:extLst>
              <a:ext uri="{FF2B5EF4-FFF2-40B4-BE49-F238E27FC236}">
                <a16:creationId xmlns:a16="http://schemas.microsoft.com/office/drawing/2014/main" id="{2312E193-EE46-8E64-30DC-B011622FCB47}"/>
              </a:ext>
            </a:extLst>
          </p:cNvPr>
          <p:cNvPicPr>
            <a:picLocks noGrp="1" noChangeAspect="1"/>
          </p:cNvPicPr>
          <p:nvPr>
            <p:ph type="pic" sz="quarter" idx="12"/>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noFill/>
        </p:spPr>
      </p:pic>
      <p:sp>
        <p:nvSpPr>
          <p:cNvPr id="3" name="Title 2">
            <a:extLst>
              <a:ext uri="{FF2B5EF4-FFF2-40B4-BE49-F238E27FC236}">
                <a16:creationId xmlns:a16="http://schemas.microsoft.com/office/drawing/2014/main" id="{9E5CBA04-63CB-7007-341A-BD8D0A9A9541}"/>
              </a:ext>
            </a:extLst>
          </p:cNvPr>
          <p:cNvSpPr>
            <a:spLocks noGrp="1"/>
          </p:cNvSpPr>
          <p:nvPr>
            <p:ph type="ctrTitle"/>
          </p:nvPr>
        </p:nvSpPr>
        <p:spPr>
          <a:xfrm>
            <a:off x="0" y="0"/>
            <a:ext cx="12192000" cy="6857999"/>
          </a:xfrm>
        </p:spPr>
        <p:txBody>
          <a:bodyPr anchor="ctr">
            <a:normAutofit/>
          </a:bodyPr>
          <a:lstStyle/>
          <a:p>
            <a:r>
              <a:rPr lang="en-US" dirty="0">
                <a:latin typeface="Times New Roman" panose="02020603050405020304" pitchFamily="18" charset="0"/>
                <a:cs typeface="Times New Roman" panose="02020603050405020304" pitchFamily="18" charset="0"/>
              </a:rPr>
              <a:t>                     Thank You  </a:t>
            </a:r>
          </a:p>
        </p:txBody>
      </p:sp>
      <p:sp>
        <p:nvSpPr>
          <p:cNvPr id="18" name="Slide Number Placeholder 4">
            <a:extLst>
              <a:ext uri="{FF2B5EF4-FFF2-40B4-BE49-F238E27FC236}">
                <a16:creationId xmlns:a16="http://schemas.microsoft.com/office/drawing/2014/main" id="{C7E13BA7-AF36-D5D6-0F4E-94355AEF537B}"/>
              </a:ext>
            </a:extLst>
          </p:cNvPr>
          <p:cNvSpPr>
            <a:spLocks noGrp="1"/>
          </p:cNvSpPr>
          <p:nvPr>
            <p:ph type="sldNum" sz="quarter" idx="11"/>
          </p:nvPr>
        </p:nvSpPr>
        <p:spPr>
          <a:xfrm>
            <a:off x="11575764" y="6241764"/>
            <a:ext cx="270474" cy="270474"/>
          </a:xfrm>
        </p:spPr>
        <p:txBody>
          <a:bodyPr/>
          <a:lstStyle/>
          <a:p>
            <a:pPr>
              <a:spcAft>
                <a:spcPts val="600"/>
              </a:spcAft>
            </a:pPr>
            <a:fld id="{EECC7194-A4D0-457B-9D3E-53681723AFF7}" type="slidenum">
              <a:rPr lang="en-US" smtClean="0"/>
              <a:pPr>
                <a:spcAft>
                  <a:spcPts val="600"/>
                </a:spcAft>
              </a:pPr>
              <a:t>11</a:t>
            </a:fld>
            <a:endParaRPr lang="en-US"/>
          </a:p>
        </p:txBody>
      </p:sp>
    </p:spTree>
    <p:extLst>
      <p:ext uri="{BB962C8B-B14F-4D97-AF65-F5344CB8AC3E}">
        <p14:creationId xmlns:p14="http://schemas.microsoft.com/office/powerpoint/2010/main" val="694300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28" name="Picture Placeholder 27" descr="Woman walking through a door">
            <a:extLst>
              <a:ext uri="{FF2B5EF4-FFF2-40B4-BE49-F238E27FC236}">
                <a16:creationId xmlns:a16="http://schemas.microsoft.com/office/drawing/2014/main" id="{86D7D4AC-BE7B-45B9-AF4A-E2AF1B6C796D}"/>
              </a:ext>
            </a:extLst>
          </p:cNvPr>
          <p:cNvPicPr>
            <a:picLocks noGrp="1" noChangeAspect="1"/>
          </p:cNvPicPr>
          <p:nvPr>
            <p:ph type="pic" sz="quarter" idx="12"/>
          </p:nvPr>
        </p:nvPicPr>
        <p:blipFill rotWithShape="1">
          <a:blip r:embed="rId2" cstate="screen">
            <a:extLst>
              <a:ext uri="{28A0092B-C50C-407E-A947-70E740481C1C}">
                <a14:useLocalDpi xmlns:a14="http://schemas.microsoft.com/office/drawing/2010/main"/>
              </a:ext>
            </a:extLst>
          </a:blip>
          <a:srcRect/>
          <a:stretch/>
        </p:blipFill>
        <p:spPr>
          <a:xfrm>
            <a:off x="0" y="0"/>
            <a:ext cx="12012000" cy="6858000"/>
          </a:xfrm>
        </p:spPr>
      </p:pic>
      <p:sp>
        <p:nvSpPr>
          <p:cNvPr id="15" name="Rectangle 14">
            <a:extLst>
              <a:ext uri="{FF2B5EF4-FFF2-40B4-BE49-F238E27FC236}">
                <a16:creationId xmlns:a16="http://schemas.microsoft.com/office/drawing/2014/main" id="{DD509E5E-F68C-4F2B-8EC7-4325958603E7}"/>
              </a:ext>
              <a:ext uri="{C183D7F6-B498-43B3-948B-1728B52AA6E4}">
                <adec:decorative xmlns:adec="http://schemas.microsoft.com/office/drawing/2017/decorative" val="1"/>
              </a:ext>
            </a:extLst>
          </p:cNvPr>
          <p:cNvSpPr/>
          <p:nvPr/>
        </p:nvSpPr>
        <p:spPr>
          <a:xfrm>
            <a:off x="1569877" y="0"/>
            <a:ext cx="6058185" cy="6858000"/>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9AF7E39F-041F-4A45-A1CF-F8C269887D5A}"/>
              </a:ext>
            </a:extLst>
          </p:cNvPr>
          <p:cNvSpPr>
            <a:spLocks noGrp="1"/>
          </p:cNvSpPr>
          <p:nvPr>
            <p:ph type="body" sz="quarter" idx="13"/>
          </p:nvPr>
        </p:nvSpPr>
        <p:spPr>
          <a:xfrm>
            <a:off x="1147343" y="2731934"/>
            <a:ext cx="6903253" cy="3172156"/>
          </a:xfrm>
          <a:gradFill>
            <a:gsLst>
              <a:gs pos="0">
                <a:schemeClr val="tx2"/>
              </a:gs>
              <a:gs pos="100000">
                <a:schemeClr val="accent2"/>
              </a:gs>
            </a:gsLst>
            <a:lin ang="14400000" scaled="0"/>
          </a:gradFill>
        </p:spPr>
        <p:txBody>
          <a:bodyPr/>
          <a:lstStyle/>
          <a:p>
            <a:r>
              <a:rPr lang="en-US" sz="1800" b="0" i="0" dirty="0">
                <a:solidFill>
                  <a:srgbClr val="D1D5DB"/>
                </a:solidFill>
                <a:effectLst/>
                <a:latin typeface="Times New Roman" panose="02020603050405020304" pitchFamily="18" charset="0"/>
                <a:cs typeface="Times New Roman" panose="02020603050405020304" pitchFamily="18" charset="0"/>
              </a:rPr>
              <a:t>Overall, the big idea behind hand sign detection is to leverage technology </a:t>
            </a:r>
            <a:r>
              <a:rPr lang="en-US" sz="1800" dirty="0">
                <a:solidFill>
                  <a:srgbClr val="D1D5DB"/>
                </a:solidFill>
                <a:latin typeface="Times New Roman" panose="02020603050405020304" pitchFamily="18" charset="0"/>
                <a:cs typeface="Times New Roman" panose="02020603050405020304" pitchFamily="18" charset="0"/>
              </a:rPr>
              <a:t>and</a:t>
            </a:r>
            <a:r>
              <a:rPr lang="en-US" sz="1800" b="0" i="0" dirty="0">
                <a:solidFill>
                  <a:srgbClr val="D1D5DB"/>
                </a:solidFill>
                <a:effectLst/>
                <a:latin typeface="Times New Roman" panose="02020603050405020304" pitchFamily="18" charset="0"/>
                <a:cs typeface="Times New Roman" panose="02020603050405020304" pitchFamily="18" charset="0"/>
              </a:rPr>
              <a:t> create more inclusive and accessible world, where communication barriers for sign language users are significantly reduced or eliminated.</a:t>
            </a:r>
            <a:endParaRPr lang="en-US" sz="1800" dirty="0">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E9BE4A06-2673-41EF-AF84-96B0EDEC0F01}"/>
              </a:ext>
            </a:extLst>
          </p:cNvPr>
          <p:cNvSpPr>
            <a:spLocks noGrp="1"/>
          </p:cNvSpPr>
          <p:nvPr>
            <p:ph type="title"/>
          </p:nvPr>
        </p:nvSpPr>
        <p:spPr>
          <a:xfrm>
            <a:off x="2870207" y="3129954"/>
            <a:ext cx="4585966" cy="1008000"/>
          </a:xfrm>
        </p:spPr>
        <p:txBody>
          <a:bodyPr/>
          <a:lstStyle/>
          <a:p>
            <a:r>
              <a:rPr lang="en-US" dirty="0">
                <a:latin typeface="Times New Roman" panose="02020603050405020304" pitchFamily="18" charset="0"/>
                <a:cs typeface="Times New Roman" panose="02020603050405020304" pitchFamily="18" charset="0"/>
              </a:rPr>
              <a:t>OUR BIG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IDEA</a:t>
            </a:r>
          </a:p>
        </p:txBody>
      </p:sp>
      <p:sp>
        <p:nvSpPr>
          <p:cNvPr id="9" name="object 7" descr="Beige rectangle">
            <a:extLst>
              <a:ext uri="{FF2B5EF4-FFF2-40B4-BE49-F238E27FC236}">
                <a16:creationId xmlns:a16="http://schemas.microsoft.com/office/drawing/2014/main" id="{400AB11A-4D5E-4CDE-BB60-C8578F59C3E0}"/>
              </a:ext>
            </a:extLst>
          </p:cNvPr>
          <p:cNvSpPr/>
          <p:nvPr/>
        </p:nvSpPr>
        <p:spPr bwMode="white">
          <a:xfrm>
            <a:off x="1793360" y="4332687"/>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grpSp>
        <p:nvGrpSpPr>
          <p:cNvPr id="36" name="Group 35" descr="Icon Lightbulb">
            <a:extLst>
              <a:ext uri="{FF2B5EF4-FFF2-40B4-BE49-F238E27FC236}">
                <a16:creationId xmlns:a16="http://schemas.microsoft.com/office/drawing/2014/main" id="{840CA54E-FBB9-4848-A45D-E086AA4A5012}"/>
              </a:ext>
            </a:extLst>
          </p:cNvPr>
          <p:cNvGrpSpPr>
            <a:grpSpLocks noChangeAspect="1"/>
          </p:cNvGrpSpPr>
          <p:nvPr/>
        </p:nvGrpSpPr>
        <p:grpSpPr>
          <a:xfrm>
            <a:off x="1985345" y="3363146"/>
            <a:ext cx="362015" cy="584795"/>
            <a:chOff x="1684741" y="3186732"/>
            <a:chExt cx="530027" cy="856197"/>
          </a:xfrm>
        </p:grpSpPr>
        <p:sp>
          <p:nvSpPr>
            <p:cNvPr id="32" name="Freeform: Shape 31">
              <a:extLst>
                <a:ext uri="{FF2B5EF4-FFF2-40B4-BE49-F238E27FC236}">
                  <a16:creationId xmlns:a16="http://schemas.microsoft.com/office/drawing/2014/main" id="{B8ABB65B-B8A5-4C0E-BE4C-E88A7BB3E8A2}"/>
                </a:ext>
              </a:extLst>
            </p:cNvPr>
            <p:cNvSpPr/>
            <p:nvPr/>
          </p:nvSpPr>
          <p:spPr>
            <a:xfrm>
              <a:off x="1817248" y="3777916"/>
              <a:ext cx="265013" cy="61157"/>
            </a:xfrm>
            <a:custGeom>
              <a:avLst/>
              <a:gdLst>
                <a:gd name="connsiteX0" fmla="*/ 30578 w 265013"/>
                <a:gd name="connsiteY0" fmla="*/ 0 h 61156"/>
                <a:gd name="connsiteX1" fmla="*/ 234435 w 265013"/>
                <a:gd name="connsiteY1" fmla="*/ 0 h 61156"/>
                <a:gd name="connsiteX2" fmla="*/ 265013 w 265013"/>
                <a:gd name="connsiteY2" fmla="*/ 30578 h 61156"/>
                <a:gd name="connsiteX3" fmla="*/ 234435 w 265013"/>
                <a:gd name="connsiteY3" fmla="*/ 61157 h 61156"/>
                <a:gd name="connsiteX4" fmla="*/ 30578 w 265013"/>
                <a:gd name="connsiteY4" fmla="*/ 61157 h 61156"/>
                <a:gd name="connsiteX5" fmla="*/ 0 w 265013"/>
                <a:gd name="connsiteY5" fmla="*/ 30578 h 61156"/>
                <a:gd name="connsiteX6" fmla="*/ 30578 w 265013"/>
                <a:gd name="connsiteY6" fmla="*/ 0 h 6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13" h="61156">
                  <a:moveTo>
                    <a:pt x="30578" y="0"/>
                  </a:moveTo>
                  <a:lnTo>
                    <a:pt x="234435" y="0"/>
                  </a:lnTo>
                  <a:cubicBezTo>
                    <a:pt x="251763" y="0"/>
                    <a:pt x="265013" y="13251"/>
                    <a:pt x="265013" y="30578"/>
                  </a:cubicBezTo>
                  <a:cubicBezTo>
                    <a:pt x="265013" y="47906"/>
                    <a:pt x="251763" y="61157"/>
                    <a:pt x="234435" y="61157"/>
                  </a:cubicBezTo>
                  <a:lnTo>
                    <a:pt x="30578" y="61157"/>
                  </a:lnTo>
                  <a:cubicBezTo>
                    <a:pt x="13251" y="61157"/>
                    <a:pt x="0" y="47906"/>
                    <a:pt x="0" y="30578"/>
                  </a:cubicBezTo>
                  <a:cubicBezTo>
                    <a:pt x="0" y="13251"/>
                    <a:pt x="13251" y="0"/>
                    <a:pt x="30578" y="0"/>
                  </a:cubicBezTo>
                  <a:close/>
                </a:path>
              </a:pathLst>
            </a:custGeom>
            <a:solidFill>
              <a:schemeClr val="accent1"/>
            </a:solidFill>
            <a:ln w="1012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D71DD07A-CE80-41D5-AEEB-65192AD34639}"/>
                </a:ext>
              </a:extLst>
            </p:cNvPr>
            <p:cNvSpPr/>
            <p:nvPr/>
          </p:nvSpPr>
          <p:spPr>
            <a:xfrm>
              <a:off x="1817248" y="3879844"/>
              <a:ext cx="265013" cy="61157"/>
            </a:xfrm>
            <a:custGeom>
              <a:avLst/>
              <a:gdLst>
                <a:gd name="connsiteX0" fmla="*/ 30578 w 265013"/>
                <a:gd name="connsiteY0" fmla="*/ 0 h 61156"/>
                <a:gd name="connsiteX1" fmla="*/ 234435 w 265013"/>
                <a:gd name="connsiteY1" fmla="*/ 0 h 61156"/>
                <a:gd name="connsiteX2" fmla="*/ 265013 w 265013"/>
                <a:gd name="connsiteY2" fmla="*/ 30578 h 61156"/>
                <a:gd name="connsiteX3" fmla="*/ 234435 w 265013"/>
                <a:gd name="connsiteY3" fmla="*/ 61157 h 61156"/>
                <a:gd name="connsiteX4" fmla="*/ 30578 w 265013"/>
                <a:gd name="connsiteY4" fmla="*/ 61157 h 61156"/>
                <a:gd name="connsiteX5" fmla="*/ 0 w 265013"/>
                <a:gd name="connsiteY5" fmla="*/ 30578 h 61156"/>
                <a:gd name="connsiteX6" fmla="*/ 30578 w 265013"/>
                <a:gd name="connsiteY6" fmla="*/ 0 h 6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13" h="61156">
                  <a:moveTo>
                    <a:pt x="30578" y="0"/>
                  </a:moveTo>
                  <a:lnTo>
                    <a:pt x="234435" y="0"/>
                  </a:lnTo>
                  <a:cubicBezTo>
                    <a:pt x="251763" y="0"/>
                    <a:pt x="265013" y="13251"/>
                    <a:pt x="265013" y="30578"/>
                  </a:cubicBezTo>
                  <a:cubicBezTo>
                    <a:pt x="265013" y="47906"/>
                    <a:pt x="251763" y="61157"/>
                    <a:pt x="234435" y="61157"/>
                  </a:cubicBezTo>
                  <a:lnTo>
                    <a:pt x="30578" y="61157"/>
                  </a:lnTo>
                  <a:cubicBezTo>
                    <a:pt x="13251" y="61157"/>
                    <a:pt x="0" y="47906"/>
                    <a:pt x="0" y="30578"/>
                  </a:cubicBezTo>
                  <a:cubicBezTo>
                    <a:pt x="0" y="13251"/>
                    <a:pt x="13251" y="0"/>
                    <a:pt x="30578" y="0"/>
                  </a:cubicBezTo>
                  <a:close/>
                </a:path>
              </a:pathLst>
            </a:custGeom>
            <a:solidFill>
              <a:schemeClr val="accent1"/>
            </a:solidFill>
            <a:ln w="1012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522D638-DE3D-438D-8C73-954C32D8CB63}"/>
                </a:ext>
              </a:extLst>
            </p:cNvPr>
            <p:cNvSpPr/>
            <p:nvPr/>
          </p:nvSpPr>
          <p:spPr>
            <a:xfrm>
              <a:off x="1883501" y="3981772"/>
              <a:ext cx="132507" cy="61157"/>
            </a:xfrm>
            <a:custGeom>
              <a:avLst/>
              <a:gdLst>
                <a:gd name="connsiteX0" fmla="*/ 0 w 132506"/>
                <a:gd name="connsiteY0" fmla="*/ 0 h 61156"/>
                <a:gd name="connsiteX1" fmla="*/ 66253 w 132506"/>
                <a:gd name="connsiteY1" fmla="*/ 61157 h 61156"/>
                <a:gd name="connsiteX2" fmla="*/ 132507 w 132506"/>
                <a:gd name="connsiteY2" fmla="*/ 0 h 61156"/>
                <a:gd name="connsiteX3" fmla="*/ 0 w 132506"/>
                <a:gd name="connsiteY3" fmla="*/ 0 h 61156"/>
              </a:gdLst>
              <a:ahLst/>
              <a:cxnLst>
                <a:cxn ang="0">
                  <a:pos x="connsiteX0" y="connsiteY0"/>
                </a:cxn>
                <a:cxn ang="0">
                  <a:pos x="connsiteX1" y="connsiteY1"/>
                </a:cxn>
                <a:cxn ang="0">
                  <a:pos x="connsiteX2" y="connsiteY2"/>
                </a:cxn>
                <a:cxn ang="0">
                  <a:pos x="connsiteX3" y="connsiteY3"/>
                </a:cxn>
              </a:cxnLst>
              <a:rect l="l" t="t" r="r" b="b"/>
              <a:pathLst>
                <a:path w="132506" h="61156">
                  <a:moveTo>
                    <a:pt x="0" y="0"/>
                  </a:moveTo>
                  <a:cubicBezTo>
                    <a:pt x="3058" y="34656"/>
                    <a:pt x="31598" y="61157"/>
                    <a:pt x="66253" y="61157"/>
                  </a:cubicBezTo>
                  <a:cubicBezTo>
                    <a:pt x="100909" y="61157"/>
                    <a:pt x="129449" y="34656"/>
                    <a:pt x="132507" y="0"/>
                  </a:cubicBezTo>
                  <a:lnTo>
                    <a:pt x="0" y="0"/>
                  </a:lnTo>
                  <a:close/>
                </a:path>
              </a:pathLst>
            </a:custGeom>
            <a:solidFill>
              <a:schemeClr val="accent1"/>
            </a:solidFill>
            <a:ln w="1012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1AB190E-B14D-440E-9910-B22D8C998B54}"/>
                </a:ext>
              </a:extLst>
            </p:cNvPr>
            <p:cNvSpPr/>
            <p:nvPr/>
          </p:nvSpPr>
          <p:spPr>
            <a:xfrm>
              <a:off x="1684741" y="3186732"/>
              <a:ext cx="530027" cy="550412"/>
            </a:xfrm>
            <a:custGeom>
              <a:avLst/>
              <a:gdLst>
                <a:gd name="connsiteX0" fmla="*/ 265013 w 530026"/>
                <a:gd name="connsiteY0" fmla="*/ 0 h 550412"/>
                <a:gd name="connsiteX1" fmla="*/ 265013 w 530026"/>
                <a:gd name="connsiteY1" fmla="*/ 0 h 550412"/>
                <a:gd name="connsiteX2" fmla="*/ 265013 w 530026"/>
                <a:gd name="connsiteY2" fmla="*/ 0 h 550412"/>
                <a:gd name="connsiteX3" fmla="*/ 0 w 530026"/>
                <a:gd name="connsiteY3" fmla="*/ 261956 h 550412"/>
                <a:gd name="connsiteX4" fmla="*/ 0 w 530026"/>
                <a:gd name="connsiteY4" fmla="*/ 271129 h 550412"/>
                <a:gd name="connsiteX5" fmla="*/ 18347 w 530026"/>
                <a:gd name="connsiteY5" fmla="*/ 362864 h 550412"/>
                <a:gd name="connsiteX6" fmla="*/ 64215 w 530026"/>
                <a:gd name="connsiteY6" fmla="*/ 438291 h 550412"/>
                <a:gd name="connsiteX7" fmla="*/ 126391 w 530026"/>
                <a:gd name="connsiteY7" fmla="*/ 539200 h 550412"/>
                <a:gd name="connsiteX8" fmla="*/ 144738 w 530026"/>
                <a:gd name="connsiteY8" fmla="*/ 550412 h 550412"/>
                <a:gd name="connsiteX9" fmla="*/ 385289 w 530026"/>
                <a:gd name="connsiteY9" fmla="*/ 550412 h 550412"/>
                <a:gd name="connsiteX10" fmla="*/ 403636 w 530026"/>
                <a:gd name="connsiteY10" fmla="*/ 539200 h 550412"/>
                <a:gd name="connsiteX11" fmla="*/ 465812 w 530026"/>
                <a:gd name="connsiteY11" fmla="*/ 438291 h 550412"/>
                <a:gd name="connsiteX12" fmla="*/ 511680 w 530026"/>
                <a:gd name="connsiteY12" fmla="*/ 362864 h 550412"/>
                <a:gd name="connsiteX13" fmla="*/ 530027 w 530026"/>
                <a:gd name="connsiteY13" fmla="*/ 271129 h 550412"/>
                <a:gd name="connsiteX14" fmla="*/ 530027 w 530026"/>
                <a:gd name="connsiteY14" fmla="*/ 261956 h 550412"/>
                <a:gd name="connsiteX15" fmla="*/ 265013 w 530026"/>
                <a:gd name="connsiteY15" fmla="*/ 0 h 550412"/>
                <a:gd name="connsiteX16" fmla="*/ 468870 w 530026"/>
                <a:gd name="connsiteY16" fmla="*/ 270110 h 550412"/>
                <a:gd name="connsiteX17" fmla="*/ 454600 w 530026"/>
                <a:gd name="connsiteY17" fmla="*/ 341460 h 550412"/>
                <a:gd name="connsiteX18" fmla="*/ 419944 w 530026"/>
                <a:gd name="connsiteY18" fmla="*/ 397520 h 550412"/>
                <a:gd name="connsiteX19" fmla="*/ 360826 w 530026"/>
                <a:gd name="connsiteY19" fmla="*/ 489256 h 550412"/>
                <a:gd name="connsiteX20" fmla="*/ 265013 w 530026"/>
                <a:gd name="connsiteY20" fmla="*/ 489256 h 550412"/>
                <a:gd name="connsiteX21" fmla="*/ 170220 w 530026"/>
                <a:gd name="connsiteY21" fmla="*/ 489256 h 550412"/>
                <a:gd name="connsiteX22" fmla="*/ 111102 w 530026"/>
                <a:gd name="connsiteY22" fmla="*/ 397520 h 550412"/>
                <a:gd name="connsiteX23" fmla="*/ 76446 w 530026"/>
                <a:gd name="connsiteY23" fmla="*/ 341460 h 550412"/>
                <a:gd name="connsiteX24" fmla="*/ 62176 w 530026"/>
                <a:gd name="connsiteY24" fmla="*/ 270110 h 550412"/>
                <a:gd name="connsiteX25" fmla="*/ 62176 w 530026"/>
                <a:gd name="connsiteY25" fmla="*/ 261956 h 550412"/>
                <a:gd name="connsiteX26" fmla="*/ 266033 w 530026"/>
                <a:gd name="connsiteY26" fmla="*/ 60138 h 550412"/>
                <a:gd name="connsiteX27" fmla="*/ 266033 w 530026"/>
                <a:gd name="connsiteY27" fmla="*/ 60138 h 550412"/>
                <a:gd name="connsiteX28" fmla="*/ 266033 w 530026"/>
                <a:gd name="connsiteY28" fmla="*/ 60138 h 550412"/>
                <a:gd name="connsiteX29" fmla="*/ 266033 w 530026"/>
                <a:gd name="connsiteY29" fmla="*/ 60138 h 550412"/>
                <a:gd name="connsiteX30" fmla="*/ 266033 w 530026"/>
                <a:gd name="connsiteY30" fmla="*/ 60138 h 550412"/>
                <a:gd name="connsiteX31" fmla="*/ 266033 w 530026"/>
                <a:gd name="connsiteY31" fmla="*/ 60138 h 550412"/>
                <a:gd name="connsiteX32" fmla="*/ 266033 w 530026"/>
                <a:gd name="connsiteY32" fmla="*/ 60138 h 550412"/>
                <a:gd name="connsiteX33" fmla="*/ 469889 w 530026"/>
                <a:gd name="connsiteY33" fmla="*/ 261956 h 550412"/>
                <a:gd name="connsiteX34" fmla="*/ 469889 w 530026"/>
                <a:gd name="connsiteY34" fmla="*/ 270110 h 55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0026" h="550412">
                  <a:moveTo>
                    <a:pt x="265013" y="0"/>
                  </a:moveTo>
                  <a:cubicBezTo>
                    <a:pt x="265013" y="0"/>
                    <a:pt x="265013" y="0"/>
                    <a:pt x="265013" y="0"/>
                  </a:cubicBezTo>
                  <a:cubicBezTo>
                    <a:pt x="265013" y="0"/>
                    <a:pt x="265013" y="0"/>
                    <a:pt x="265013" y="0"/>
                  </a:cubicBezTo>
                  <a:cubicBezTo>
                    <a:pt x="120275" y="1019"/>
                    <a:pt x="3058" y="117217"/>
                    <a:pt x="0" y="261956"/>
                  </a:cubicBezTo>
                  <a:lnTo>
                    <a:pt x="0" y="271129"/>
                  </a:lnTo>
                  <a:cubicBezTo>
                    <a:pt x="1019" y="302727"/>
                    <a:pt x="7135" y="333305"/>
                    <a:pt x="18347" y="362864"/>
                  </a:cubicBezTo>
                  <a:cubicBezTo>
                    <a:pt x="29559" y="390385"/>
                    <a:pt x="44848" y="415867"/>
                    <a:pt x="64215" y="438291"/>
                  </a:cubicBezTo>
                  <a:cubicBezTo>
                    <a:pt x="88678" y="464793"/>
                    <a:pt x="115179" y="516776"/>
                    <a:pt x="126391" y="539200"/>
                  </a:cubicBezTo>
                  <a:cubicBezTo>
                    <a:pt x="129449" y="546335"/>
                    <a:pt x="136584" y="550412"/>
                    <a:pt x="144738" y="550412"/>
                  </a:cubicBezTo>
                  <a:lnTo>
                    <a:pt x="385289" y="550412"/>
                  </a:lnTo>
                  <a:cubicBezTo>
                    <a:pt x="393443" y="550412"/>
                    <a:pt x="400578" y="546335"/>
                    <a:pt x="403636" y="539200"/>
                  </a:cubicBezTo>
                  <a:cubicBezTo>
                    <a:pt x="414848" y="516776"/>
                    <a:pt x="441349" y="464793"/>
                    <a:pt x="465812" y="438291"/>
                  </a:cubicBezTo>
                  <a:cubicBezTo>
                    <a:pt x="485178" y="415867"/>
                    <a:pt x="501487" y="390385"/>
                    <a:pt x="511680" y="362864"/>
                  </a:cubicBezTo>
                  <a:cubicBezTo>
                    <a:pt x="522892" y="333305"/>
                    <a:pt x="529008" y="302727"/>
                    <a:pt x="530027" y="271129"/>
                  </a:cubicBezTo>
                  <a:lnTo>
                    <a:pt x="530027" y="261956"/>
                  </a:lnTo>
                  <a:cubicBezTo>
                    <a:pt x="526969" y="117217"/>
                    <a:pt x="409752" y="1019"/>
                    <a:pt x="265013" y="0"/>
                  </a:cubicBezTo>
                  <a:close/>
                  <a:moveTo>
                    <a:pt x="468870" y="270110"/>
                  </a:moveTo>
                  <a:cubicBezTo>
                    <a:pt x="467851" y="294573"/>
                    <a:pt x="462754" y="319035"/>
                    <a:pt x="454600" y="341460"/>
                  </a:cubicBezTo>
                  <a:cubicBezTo>
                    <a:pt x="446446" y="361845"/>
                    <a:pt x="435234" y="381212"/>
                    <a:pt x="419944" y="397520"/>
                  </a:cubicBezTo>
                  <a:cubicBezTo>
                    <a:pt x="396501" y="426060"/>
                    <a:pt x="376115" y="456638"/>
                    <a:pt x="360826" y="489256"/>
                  </a:cubicBezTo>
                  <a:lnTo>
                    <a:pt x="265013" y="489256"/>
                  </a:lnTo>
                  <a:lnTo>
                    <a:pt x="170220" y="489256"/>
                  </a:lnTo>
                  <a:cubicBezTo>
                    <a:pt x="153912" y="456638"/>
                    <a:pt x="133526" y="426060"/>
                    <a:pt x="111102" y="397520"/>
                  </a:cubicBezTo>
                  <a:cubicBezTo>
                    <a:pt x="96832" y="381212"/>
                    <a:pt x="84600" y="361845"/>
                    <a:pt x="76446" y="341460"/>
                  </a:cubicBezTo>
                  <a:cubicBezTo>
                    <a:pt x="67273" y="319035"/>
                    <a:pt x="63196" y="294573"/>
                    <a:pt x="62176" y="270110"/>
                  </a:cubicBezTo>
                  <a:lnTo>
                    <a:pt x="62176" y="261956"/>
                  </a:lnTo>
                  <a:cubicBezTo>
                    <a:pt x="64215" y="150854"/>
                    <a:pt x="154931" y="61157"/>
                    <a:pt x="266033" y="60138"/>
                  </a:cubicBezTo>
                  <a:lnTo>
                    <a:pt x="266033" y="60138"/>
                  </a:lnTo>
                  <a:lnTo>
                    <a:pt x="266033" y="60138"/>
                  </a:lnTo>
                  <a:cubicBezTo>
                    <a:pt x="266033" y="60138"/>
                    <a:pt x="266033" y="60138"/>
                    <a:pt x="266033" y="60138"/>
                  </a:cubicBezTo>
                  <a:cubicBezTo>
                    <a:pt x="266033" y="60138"/>
                    <a:pt x="266033" y="60138"/>
                    <a:pt x="266033" y="60138"/>
                  </a:cubicBezTo>
                  <a:lnTo>
                    <a:pt x="266033" y="60138"/>
                  </a:lnTo>
                  <a:lnTo>
                    <a:pt x="266033" y="60138"/>
                  </a:lnTo>
                  <a:cubicBezTo>
                    <a:pt x="377134" y="61157"/>
                    <a:pt x="467851" y="149835"/>
                    <a:pt x="469889" y="261956"/>
                  </a:cubicBezTo>
                  <a:lnTo>
                    <a:pt x="469889" y="270110"/>
                  </a:lnTo>
                  <a:close/>
                </a:path>
              </a:pathLst>
            </a:custGeom>
            <a:solidFill>
              <a:schemeClr val="accent1"/>
            </a:solidFill>
            <a:ln w="10120" cap="flat">
              <a:noFill/>
              <a:prstDash val="solid"/>
              <a:miter/>
            </a:ln>
          </p:spPr>
          <p:txBody>
            <a:bodyPr rtlCol="0" anchor="ctr"/>
            <a:lstStyle/>
            <a:p>
              <a:endParaRPr lang="en-US" dirty="0"/>
            </a:p>
          </p:txBody>
        </p:sp>
      </p:grpSp>
      <p:sp>
        <p:nvSpPr>
          <p:cNvPr id="48" name="Rectangle 47">
            <a:extLst>
              <a:ext uri="{FF2B5EF4-FFF2-40B4-BE49-F238E27FC236}">
                <a16:creationId xmlns:a16="http://schemas.microsoft.com/office/drawing/2014/main" id="{C3FC51DE-D10A-4DE8-A7E3-22FA2E4FC194}"/>
              </a:ext>
              <a:ext uri="{C183D7F6-B498-43B3-948B-1728B52AA6E4}">
                <adec:decorative xmlns:adec="http://schemas.microsoft.com/office/drawing/2017/decorative" val="1"/>
              </a:ext>
            </a:extLst>
          </p:cNvPr>
          <p:cNvSpPr/>
          <p:nvPr/>
        </p:nvSpPr>
        <p:spPr>
          <a:xfrm>
            <a:off x="1569877" y="5904087"/>
            <a:ext cx="6058183" cy="45719"/>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Slide Number Placeholder 51">
            <a:extLst>
              <a:ext uri="{FF2B5EF4-FFF2-40B4-BE49-F238E27FC236}">
                <a16:creationId xmlns:a16="http://schemas.microsoft.com/office/drawing/2014/main" id="{947A81F6-261F-44F4-B660-7BD323AE2991}"/>
              </a:ext>
            </a:extLst>
          </p:cNvPr>
          <p:cNvSpPr>
            <a:spLocks noGrp="1"/>
          </p:cNvSpPr>
          <p:nvPr>
            <p:ph type="sldNum" sz="quarter" idx="11"/>
          </p:nvPr>
        </p:nvSpPr>
        <p:spPr/>
        <p:txBody>
          <a:bodyPr/>
          <a:lstStyle/>
          <a:p>
            <a:fld id="{EECC7194-A4D0-457B-9D3E-53681723AFF7}" type="slidenum">
              <a:rPr lang="en-US" smtClean="0"/>
              <a:pPr/>
              <a:t>2</a:t>
            </a:fld>
            <a:endParaRPr lang="en-US" dirty="0"/>
          </a:p>
        </p:txBody>
      </p:sp>
      <p:grpSp>
        <p:nvGrpSpPr>
          <p:cNvPr id="14" name="Group 13">
            <a:extLst>
              <a:ext uri="{FF2B5EF4-FFF2-40B4-BE49-F238E27FC236}">
                <a16:creationId xmlns:a16="http://schemas.microsoft.com/office/drawing/2014/main" id="{8CDC0198-E919-4071-9C4B-5B3D19A46785}"/>
              </a:ext>
              <a:ext uri="{C183D7F6-B498-43B3-948B-1728B52AA6E4}">
                <adec:decorative xmlns:adec="http://schemas.microsoft.com/office/drawing/2017/decorative" val="1"/>
              </a:ext>
            </a:extLst>
          </p:cNvPr>
          <p:cNvGrpSpPr>
            <a:grpSpLocks noChangeAspect="1"/>
          </p:cNvGrpSpPr>
          <p:nvPr/>
        </p:nvGrpSpPr>
        <p:grpSpPr>
          <a:xfrm>
            <a:off x="1713143" y="3198674"/>
            <a:ext cx="906419" cy="906419"/>
            <a:chOff x="5482999" y="1607028"/>
            <a:chExt cx="1200866" cy="1200866"/>
          </a:xfrm>
        </p:grpSpPr>
        <p:sp>
          <p:nvSpPr>
            <p:cNvPr id="16" name="Rectangle 15">
              <a:extLst>
                <a:ext uri="{FF2B5EF4-FFF2-40B4-BE49-F238E27FC236}">
                  <a16:creationId xmlns:a16="http://schemas.microsoft.com/office/drawing/2014/main" id="{667DDF34-4085-4945-A320-585AC8EBAAF2}"/>
                </a:ext>
              </a:extLst>
            </p:cNvPr>
            <p:cNvSpPr/>
            <p:nvPr/>
          </p:nvSpPr>
          <p:spPr>
            <a:xfrm>
              <a:off x="5587207" y="1711236"/>
              <a:ext cx="992451" cy="992451"/>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D521D40-9109-4214-B458-FAB53B1DA80D}"/>
                </a:ext>
              </a:extLst>
            </p:cNvPr>
            <p:cNvSpPr/>
            <p:nvPr/>
          </p:nvSpPr>
          <p:spPr>
            <a:xfrm>
              <a:off x="5482999" y="1607028"/>
              <a:ext cx="1200866" cy="1200866"/>
            </a:xfrm>
            <a:prstGeom prst="rect">
              <a:avLst/>
            </a:prstGeom>
            <a:noFill/>
            <a:ln w="63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4320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4" name="Group 113">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15" name="Oval 114">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95">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0" name="Rectangle 119">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102" name="Straight Connector 101">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24" name="Rectangle 123">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5" name="Group 124">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26" name="Straight Connector 125">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13" name="Picture 12" descr="A person touching a screen&#10;&#10;Description automatically generated">
            <a:extLst>
              <a:ext uri="{FF2B5EF4-FFF2-40B4-BE49-F238E27FC236}">
                <a16:creationId xmlns:a16="http://schemas.microsoft.com/office/drawing/2014/main" id="{AF109982-5943-1CF3-480B-A7A6A4FC5650}"/>
              </a:ext>
            </a:extLst>
          </p:cNvPr>
          <p:cNvPicPr>
            <a:picLocks noChangeAspect="1"/>
          </p:cNvPicPr>
          <p:nvPr/>
        </p:nvPicPr>
        <p:blipFill rotWithShape="1">
          <a:blip r:embed="rId2">
            <a:duotone>
              <a:prstClr val="black"/>
              <a:schemeClr val="bg1">
                <a:tint val="45000"/>
                <a:satMod val="400000"/>
              </a:schemeClr>
            </a:duotone>
            <a:alphaModFix amt="25000"/>
            <a:extLst>
              <a:ext uri="{28A0092B-C50C-407E-A947-70E740481C1C}">
                <a14:useLocalDpi xmlns:a14="http://schemas.microsoft.com/office/drawing/2010/main" val="0"/>
              </a:ext>
            </a:extLst>
          </a:blip>
          <a:srcRect b="-1"/>
          <a:stretch/>
        </p:blipFill>
        <p:spPr>
          <a:xfrm>
            <a:off x="782695" y="29548"/>
            <a:ext cx="10691227" cy="6013845"/>
          </a:xfrm>
          <a:prstGeom prst="rect">
            <a:avLst/>
          </a:prstGeom>
          <a:noFill/>
        </p:spPr>
      </p:pic>
      <p:sp>
        <p:nvSpPr>
          <p:cNvPr id="18" name="Title 2">
            <a:extLst>
              <a:ext uri="{FF2B5EF4-FFF2-40B4-BE49-F238E27FC236}">
                <a16:creationId xmlns:a16="http://schemas.microsoft.com/office/drawing/2014/main" id="{EF1C2129-BCD6-DA63-03EB-487E2F90A8F1}"/>
              </a:ext>
            </a:extLst>
          </p:cNvPr>
          <p:cNvSpPr>
            <a:spLocks noGrp="1"/>
          </p:cNvSpPr>
          <p:nvPr>
            <p:ph type="ctrTitle"/>
          </p:nvPr>
        </p:nvSpPr>
        <p:spPr>
          <a:xfrm>
            <a:off x="2618173" y="630936"/>
            <a:ext cx="7315200" cy="975026"/>
          </a:xfrm>
          <a:noFill/>
        </p:spPr>
        <p:txBody>
          <a:bodyPr vert="horz" lIns="91440" tIns="45720" rIns="91440" bIns="45720" rtlCol="0" anchor="b">
            <a:normAutofit/>
          </a:bodyPr>
          <a:lstStyle/>
          <a:p>
            <a:pPr algn="ctr"/>
            <a:r>
              <a:rPr lang="en-US" sz="4800" kern="1200">
                <a:latin typeface="Times New Roman" panose="02020603050405020304" pitchFamily="18" charset="0"/>
                <a:cs typeface="Times New Roman" panose="02020603050405020304" pitchFamily="18" charset="0"/>
              </a:rPr>
              <a:t>Introduction</a:t>
            </a:r>
            <a:endParaRPr lang="en-US" sz="4800" kern="1200" dirty="0">
              <a:latin typeface="Times New Roman" panose="02020603050405020304" pitchFamily="18" charset="0"/>
              <a:cs typeface="Times New Roman" panose="02020603050405020304" pitchFamily="18" charset="0"/>
            </a:endParaRPr>
          </a:p>
        </p:txBody>
      </p:sp>
      <p:sp>
        <p:nvSpPr>
          <p:cNvPr id="20" name="Subtitle 3">
            <a:extLst>
              <a:ext uri="{FF2B5EF4-FFF2-40B4-BE49-F238E27FC236}">
                <a16:creationId xmlns:a16="http://schemas.microsoft.com/office/drawing/2014/main" id="{9C5D5EB4-1348-440A-DA7E-DA9432C7CD2D}"/>
              </a:ext>
            </a:extLst>
          </p:cNvPr>
          <p:cNvSpPr>
            <a:spLocks noGrp="1"/>
          </p:cNvSpPr>
          <p:nvPr>
            <p:ph type="subTitle" idx="1"/>
          </p:nvPr>
        </p:nvSpPr>
        <p:spPr>
          <a:xfrm>
            <a:off x="2618174" y="1721013"/>
            <a:ext cx="7315200" cy="4322380"/>
          </a:xfrm>
          <a:noFill/>
        </p:spPr>
        <p:txBody>
          <a:bodyPr vert="horz" lIns="91440" tIns="45720" rIns="91440" bIns="45720" rtlCol="0" anchor="t">
            <a:normAutofit lnSpcReduction="10000"/>
          </a:bodyPr>
          <a:lstStyle/>
          <a:p>
            <a:pPr>
              <a:lnSpc>
                <a:spcPct val="90000"/>
              </a:lnSpc>
              <a:spcBef>
                <a:spcPts val="1000"/>
              </a:spcBef>
            </a:pPr>
            <a:r>
              <a:rPr lang="en-US" b="0" i="0">
                <a:solidFill>
                  <a:schemeClr val="bg1"/>
                </a:solidFill>
                <a:effectLst/>
                <a:latin typeface="Times New Roman" panose="02020603050405020304" pitchFamily="18" charset="0"/>
                <a:cs typeface="Times New Roman" panose="02020603050405020304" pitchFamily="18" charset="0"/>
              </a:rPr>
              <a:t>Hand gestures constitute another important mode of human communication that could be adopted for human-computer interactions.</a:t>
            </a:r>
          </a:p>
          <a:p>
            <a:pPr>
              <a:lnSpc>
                <a:spcPct val="90000"/>
              </a:lnSpc>
              <a:spcBef>
                <a:spcPts val="1000"/>
              </a:spcBef>
            </a:pPr>
            <a:r>
              <a:rPr lang="en-US" b="0" i="0">
                <a:solidFill>
                  <a:schemeClr val="bg1"/>
                </a:solidFill>
                <a:effectLst/>
                <a:latin typeface="Times New Roman" panose="02020603050405020304" pitchFamily="18" charset="0"/>
                <a:cs typeface="Times New Roman" panose="02020603050405020304" pitchFamily="18" charset="0"/>
              </a:rPr>
              <a:t>Recent progress in camera systems, image analysis and machine learning have made optical-based gesture recognition a more attractive option in most contexts than approaches relying on wearable sensors.</a:t>
            </a:r>
            <a:endParaRPr lang="en-US" b="0" i="0" kern="1200">
              <a:solidFill>
                <a:schemeClr val="bg1"/>
              </a:solidFill>
              <a:latin typeface="Times New Roman" panose="02020603050405020304" pitchFamily="18" charset="0"/>
              <a:cs typeface="Times New Roman" panose="02020603050405020304" pitchFamily="18" charset="0"/>
            </a:endParaRPr>
          </a:p>
          <a:p>
            <a:pPr>
              <a:lnSpc>
                <a:spcPct val="90000"/>
              </a:lnSpc>
              <a:spcBef>
                <a:spcPts val="1000"/>
              </a:spcBef>
            </a:pPr>
            <a:r>
              <a:rPr lang="en-US" b="0" i="0" kern="1200">
                <a:solidFill>
                  <a:schemeClr val="bg1"/>
                </a:solidFill>
                <a:latin typeface="Times New Roman" panose="02020603050405020304" pitchFamily="18" charset="0"/>
                <a:cs typeface="Times New Roman" panose="02020603050405020304" pitchFamily="18" charset="0"/>
              </a:rPr>
              <a:t>Our main aim of the project is to set the stage by highlighting the significance of hand sign detection in communication, emphasizing its impact and inviting the audience to explore the journey of this transformative project. </a:t>
            </a:r>
          </a:p>
          <a:p>
            <a:pPr algn="ctr">
              <a:lnSpc>
                <a:spcPct val="90000"/>
              </a:lnSpc>
              <a:spcBef>
                <a:spcPts val="1000"/>
              </a:spcBef>
            </a:pPr>
            <a:endParaRPr lang="en-US" sz="2400" b="0" i="0" kern="1200" dirty="0">
              <a:solidFill>
                <a:schemeClr val="bg1"/>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FF46616E-E874-DA61-422F-13B1DC0DD2E1}"/>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smtClean="0">
                <a:solidFill>
                  <a:schemeClr val="bg1"/>
                </a:solidFill>
              </a:rPr>
              <a:pPr>
                <a:spcAft>
                  <a:spcPts val="600"/>
                </a:spcAft>
                <a:defRPr/>
              </a:pPr>
              <a:t>3</a:t>
            </a:fld>
            <a:endParaRPr lang="en-US" sz="1200">
              <a:solidFill>
                <a:schemeClr val="bg1"/>
              </a:solidFill>
            </a:endParaRPr>
          </a:p>
        </p:txBody>
      </p:sp>
    </p:spTree>
    <p:extLst>
      <p:ext uri="{BB962C8B-B14F-4D97-AF65-F5344CB8AC3E}">
        <p14:creationId xmlns:p14="http://schemas.microsoft.com/office/powerpoint/2010/main" val="3967779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5CC5FF6-C911-4883-B5F7-F5F3E29A8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4E2200F-ED39-40A1-A6F7-65A45ED6D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A4DC59FE-95C7-4792-8613-8387631B1D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4" name="Oval 23">
              <a:extLst>
                <a:ext uri="{FF2B5EF4-FFF2-40B4-BE49-F238E27FC236}">
                  <a16:creationId xmlns:a16="http://schemas.microsoft.com/office/drawing/2014/main" id="{185A6740-C8AC-4AF4-8DED-DF2AE7C5C4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0287ED7-11F5-4988-9536-ED300C63D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F435B82-54F0-40A8-98AC-308BBE400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3E91545-5C3B-46A8-84FE-3866AC17D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8E118785-E32F-4098-BA19-715FB4D32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18661B7-47E9-4CFA-9D23-D94826CD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2">
            <a:extLst>
              <a:ext uri="{FF2B5EF4-FFF2-40B4-BE49-F238E27FC236}">
                <a16:creationId xmlns:a16="http://schemas.microsoft.com/office/drawing/2014/main" id="{CE1F079E-F1B1-833B-119E-A33C9284AFD4}"/>
              </a:ext>
            </a:extLst>
          </p:cNvPr>
          <p:cNvSpPr>
            <a:spLocks noGrp="1"/>
          </p:cNvSpPr>
          <p:nvPr>
            <p:ph type="ctrTitle"/>
          </p:nvPr>
        </p:nvSpPr>
        <p:spPr>
          <a:xfrm>
            <a:off x="629640" y="630936"/>
            <a:ext cx="5895058" cy="1007279"/>
          </a:xfrm>
          <a:noFill/>
        </p:spPr>
        <p:txBody>
          <a:bodyPr vert="horz" lIns="91440" tIns="45720" rIns="91440" bIns="45720" rtlCol="0" anchor="b">
            <a:normAutofit/>
          </a:bodyPr>
          <a:lstStyle/>
          <a:p>
            <a:r>
              <a:rPr lang="en-US" sz="3200" dirty="0">
                <a:latin typeface="Times New Roman" panose="02020603050405020304" pitchFamily="18" charset="0"/>
                <a:cs typeface="Times New Roman" panose="02020603050405020304" pitchFamily="18" charset="0"/>
              </a:rPr>
              <a:t>IMPLEMENTATION DETAILS</a:t>
            </a:r>
          </a:p>
        </p:txBody>
      </p:sp>
      <p:sp>
        <p:nvSpPr>
          <p:cNvPr id="31" name="Rectangle 30">
            <a:extLst>
              <a:ext uri="{FF2B5EF4-FFF2-40B4-BE49-F238E27FC236}">
                <a16:creationId xmlns:a16="http://schemas.microsoft.com/office/drawing/2014/main" id="{B163B796-84D7-4069-93D0-7A496A03A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87A77F8F-E829-4314-9F44-36169F7548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4" name="Straight Connector 33">
              <a:extLst>
                <a:ext uri="{FF2B5EF4-FFF2-40B4-BE49-F238E27FC236}">
                  <a16:creationId xmlns:a16="http://schemas.microsoft.com/office/drawing/2014/main" id="{E8D18253-A2A5-4168-A077-5A4A9C532B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DAC9C54-D328-4591-AE19-1C4E335C79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74A6996-7D92-4A5D-B88C-3B3E56C691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0F18B95-9F0D-423C-9242-0FBEC72769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9" name="Rectangle 38">
            <a:extLst>
              <a:ext uri="{FF2B5EF4-FFF2-40B4-BE49-F238E27FC236}">
                <a16:creationId xmlns:a16="http://schemas.microsoft.com/office/drawing/2014/main" id="{A4AE5E3E-9489-4D5A-A458-72C3E481C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0E88FC08-D56F-45D4-AC54-B89F64697B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2" name="Straight Connector 41">
              <a:extLst>
                <a:ext uri="{FF2B5EF4-FFF2-40B4-BE49-F238E27FC236}">
                  <a16:creationId xmlns:a16="http://schemas.microsoft.com/office/drawing/2014/main" id="{DA9CDF2D-7A78-4571-B1C1-857192D4A9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E46C3A6-A8E2-4FBB-B6F8-FBEA0D905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D35E17C-3C3F-401E-875C-1BA82BBA5A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8C01EF9-F43C-4B12-BBF9-A20421C755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4" name="Subtitle 3">
            <a:extLst>
              <a:ext uri="{FF2B5EF4-FFF2-40B4-BE49-F238E27FC236}">
                <a16:creationId xmlns:a16="http://schemas.microsoft.com/office/drawing/2014/main" id="{7D9539C9-ED2B-2F7C-ACE0-F142BFB5A575}"/>
              </a:ext>
            </a:extLst>
          </p:cNvPr>
          <p:cNvSpPr>
            <a:spLocks noGrp="1"/>
          </p:cNvSpPr>
          <p:nvPr>
            <p:ph type="subTitle" idx="1"/>
          </p:nvPr>
        </p:nvSpPr>
        <p:spPr>
          <a:xfrm>
            <a:off x="629641" y="1638215"/>
            <a:ext cx="5895058" cy="4491292"/>
          </a:xfrm>
          <a:noFill/>
        </p:spPr>
        <p:txBody>
          <a:bodyPr vert="horz" lIns="91440" tIns="45720" rIns="91440" bIns="45720" rtlCol="0" anchor="t">
            <a:normAutofit/>
          </a:bodyPr>
          <a:lstStyle/>
          <a:p>
            <a:pPr marL="342900" indent="-342900">
              <a:lnSpc>
                <a:spcPct val="90000"/>
              </a:lnSpc>
              <a:spcBef>
                <a:spcPts val="1000"/>
              </a:spcBef>
              <a:buFont typeface="Arial" panose="020B0604020202020204" pitchFamily="34" charset="0"/>
              <a:buChar char="•"/>
            </a:pPr>
            <a:endParaRPr lang="en-US" b="0" i="0" dirty="0">
              <a:solidFill>
                <a:schemeClr val="bg1"/>
              </a:solidFill>
              <a:latin typeface="Times New Roman" panose="02020603050405020304" pitchFamily="18" charset="0"/>
              <a:cs typeface="Times New Roman" panose="02020603050405020304" pitchFamily="18" charset="0"/>
            </a:endParaRPr>
          </a:p>
          <a:p>
            <a:pPr marL="342900" indent="-342900">
              <a:lnSpc>
                <a:spcPct val="90000"/>
              </a:lnSpc>
              <a:spcBef>
                <a:spcPts val="1000"/>
              </a:spcBef>
              <a:buFont typeface="Arial" panose="020B0604020202020204" pitchFamily="34" charset="0"/>
              <a:buChar char="•"/>
            </a:pPr>
            <a:r>
              <a:rPr lang="en-US" b="0" i="0" dirty="0">
                <a:solidFill>
                  <a:schemeClr val="bg1"/>
                </a:solidFill>
                <a:latin typeface="Times New Roman" panose="02020603050405020304" pitchFamily="18" charset="0"/>
                <a:cs typeface="Times New Roman" panose="02020603050405020304" pitchFamily="18" charset="0"/>
              </a:rPr>
              <a:t>We used a dataset which having 1000 training samples for each sign and 500 validation samples.</a:t>
            </a:r>
          </a:p>
          <a:p>
            <a:pPr marL="342900" indent="-342900">
              <a:lnSpc>
                <a:spcPct val="90000"/>
              </a:lnSpc>
              <a:spcBef>
                <a:spcPts val="1000"/>
              </a:spcBef>
              <a:buFont typeface="Arial" panose="020B0604020202020204" pitchFamily="34" charset="0"/>
              <a:buChar char="•"/>
            </a:pPr>
            <a:r>
              <a:rPr lang="en-US" b="0" i="0" dirty="0">
                <a:solidFill>
                  <a:schemeClr val="bg1"/>
                </a:solidFill>
                <a:latin typeface="Times New Roman" panose="02020603050405020304" pitchFamily="18" charset="0"/>
                <a:cs typeface="Times New Roman" panose="02020603050405020304" pitchFamily="18" charset="0"/>
              </a:rPr>
              <a:t>Experimented with model configurations, including dropout rates, epochs, and filters .</a:t>
            </a:r>
          </a:p>
          <a:p>
            <a:pPr marL="342900" indent="-342900">
              <a:lnSpc>
                <a:spcPct val="90000"/>
              </a:lnSpc>
              <a:spcBef>
                <a:spcPts val="1000"/>
              </a:spcBef>
              <a:buFont typeface="Arial" panose="020B0604020202020204" pitchFamily="34" charset="0"/>
              <a:buChar char="•"/>
            </a:pPr>
            <a:r>
              <a:rPr lang="en-US" b="0" i="0" dirty="0">
                <a:solidFill>
                  <a:schemeClr val="bg1"/>
                </a:solidFill>
                <a:latin typeface="Times New Roman" panose="02020603050405020304" pitchFamily="18" charset="0"/>
                <a:cs typeface="Times New Roman" panose="02020603050405020304" pitchFamily="18" charset="0"/>
              </a:rPr>
              <a:t>Visualized training accuracy, training loss, validation accuracy and validation loss</a:t>
            </a:r>
          </a:p>
        </p:txBody>
      </p:sp>
      <p:pic>
        <p:nvPicPr>
          <p:cNvPr id="7" name="Picture Placeholder 6" descr="A person reaching out to touch a computer screen&#10;&#10;Description automatically generated">
            <a:extLst>
              <a:ext uri="{FF2B5EF4-FFF2-40B4-BE49-F238E27FC236}">
                <a16:creationId xmlns:a16="http://schemas.microsoft.com/office/drawing/2014/main" id="{5A5361AD-2FD8-066D-3137-1A52625CE40E}"/>
              </a:ext>
            </a:extLst>
          </p:cNvPr>
          <p:cNvPicPr>
            <a:picLocks noGrp="1" noChangeAspect="1"/>
          </p:cNvPicPr>
          <p:nvPr>
            <p:ph type="pic" sz="quarter" idx="12"/>
          </p:nvPr>
        </p:nvPicPr>
        <p:blipFill rotWithShape="1">
          <a:blip r:embed="rId2">
            <a:extLst>
              <a:ext uri="{28A0092B-C50C-407E-A947-70E740481C1C}">
                <a14:useLocalDpi xmlns:a14="http://schemas.microsoft.com/office/drawing/2010/main" val="0"/>
              </a:ext>
            </a:extLst>
          </a:blip>
          <a:srcRect/>
          <a:stretch/>
        </p:blipFill>
        <p:spPr>
          <a:xfrm>
            <a:off x="6809900" y="1477598"/>
            <a:ext cx="4684777" cy="4684777"/>
          </a:xfrm>
          <a:prstGeom prst="rect">
            <a:avLst/>
          </a:prstGeom>
          <a:noFill/>
        </p:spPr>
      </p:pic>
      <p:grpSp>
        <p:nvGrpSpPr>
          <p:cNvPr id="47" name="Group 46">
            <a:extLst>
              <a:ext uri="{FF2B5EF4-FFF2-40B4-BE49-F238E27FC236}">
                <a16:creationId xmlns:a16="http://schemas.microsoft.com/office/drawing/2014/main" id="{B138BDDD-D054-4F0A-BB1F-9D016848D6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6693312" y="1116028"/>
            <a:ext cx="304800" cy="429768"/>
            <a:chOff x="215328" y="-46937"/>
            <a:chExt cx="304800" cy="2773841"/>
          </a:xfrm>
        </p:grpSpPr>
        <p:cxnSp>
          <p:nvCxnSpPr>
            <p:cNvPr id="48" name="Straight Connector 47">
              <a:extLst>
                <a:ext uri="{FF2B5EF4-FFF2-40B4-BE49-F238E27FC236}">
                  <a16:creationId xmlns:a16="http://schemas.microsoft.com/office/drawing/2014/main" id="{3CB9B538-BCFF-41C2-87A8-28853C3998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34C8C8-72AB-40F5-87DE-E7AE196F7D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DA1E9C3-A70A-49DD-AD8F-5E768B24FA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BC92A81C-B9D6-4A1C-BE78-377104DBEC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 name="Slide Number Placeholder 3">
            <a:extLst>
              <a:ext uri="{FF2B5EF4-FFF2-40B4-BE49-F238E27FC236}">
                <a16:creationId xmlns:a16="http://schemas.microsoft.com/office/drawing/2014/main" id="{9A625253-E404-471C-D0DA-9E8B6A310ADD}"/>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a:solidFill>
                  <a:schemeClr val="bg1"/>
                </a:solidFill>
                <a:latin typeface="Calibri" panose="020F0502020204030204"/>
              </a:rPr>
              <a:pPr>
                <a:spcAft>
                  <a:spcPts val="600"/>
                </a:spcAft>
                <a:defRPr/>
              </a:pPr>
              <a:t>4</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4236067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89105CEF-3024-4DCC-B6B3-5AEC0A84C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A1615BE6-BB5D-47E2-AF16-A7B7ABB757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9" name="Group 108">
            <a:extLst>
              <a:ext uri="{FF2B5EF4-FFF2-40B4-BE49-F238E27FC236}">
                <a16:creationId xmlns:a16="http://schemas.microsoft.com/office/drawing/2014/main" id="{F5C48320-B8CB-4B2D-BE09-A7BF638E9F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10" name="Oval 109">
              <a:extLst>
                <a:ext uri="{FF2B5EF4-FFF2-40B4-BE49-F238E27FC236}">
                  <a16:creationId xmlns:a16="http://schemas.microsoft.com/office/drawing/2014/main" id="{78C754C0-C8E4-41C6-89F0-B003D6E2C2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2F55A00A-CB08-4E07-A25B-E54F0BD15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01B6955C-1831-4001-80E6-698D6C0CFB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230CB782-F64B-4A29-8545-32CA9BC77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Oval 113">
              <a:extLst>
                <a:ext uri="{FF2B5EF4-FFF2-40B4-BE49-F238E27FC236}">
                  <a16:creationId xmlns:a16="http://schemas.microsoft.com/office/drawing/2014/main" id="{DABBBCF5-DBE4-467D-AC3E-F9973FEE9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055A3CA-368A-4B3D-8665-67815A878D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Placeholder 6" descr="A child standing in front of a projection screen&#10;&#10;Description automatically generated">
            <a:extLst>
              <a:ext uri="{FF2B5EF4-FFF2-40B4-BE49-F238E27FC236}">
                <a16:creationId xmlns:a16="http://schemas.microsoft.com/office/drawing/2014/main" id="{1F0309B2-4E84-69A4-CB41-8E68B85C9371}"/>
              </a:ext>
            </a:extLst>
          </p:cNvPr>
          <p:cNvPicPr>
            <a:picLocks noGrp="1" noChangeAspect="1"/>
          </p:cNvPicPr>
          <p:nvPr>
            <p:ph type="pic" sz="quarter" idx="12"/>
          </p:nvPr>
        </p:nvPicPr>
        <p:blipFill rotWithShape="1">
          <a:blip r:embed="rId2">
            <a:extLst>
              <a:ext uri="{28A0092B-C50C-407E-A947-70E740481C1C}">
                <a14:useLocalDpi xmlns:a14="http://schemas.microsoft.com/office/drawing/2010/main" val="0"/>
              </a:ext>
            </a:extLst>
          </a:blip>
          <a:srcRect/>
          <a:stretch/>
        </p:blipFill>
        <p:spPr>
          <a:xfrm>
            <a:off x="6467036" y="-525"/>
            <a:ext cx="4762297" cy="3175526"/>
          </a:xfrm>
          <a:prstGeom prst="rect">
            <a:avLst/>
          </a:prstGeom>
          <a:noFill/>
        </p:spPr>
      </p:pic>
      <p:grpSp>
        <p:nvGrpSpPr>
          <p:cNvPr id="116" name="Group 115">
            <a:extLst>
              <a:ext uri="{FF2B5EF4-FFF2-40B4-BE49-F238E27FC236}">
                <a16:creationId xmlns:a16="http://schemas.microsoft.com/office/drawing/2014/main" id="{4DF96203-9911-4F97-A236-49DC3C8144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6301135" y="143979"/>
            <a:ext cx="304800" cy="429768"/>
            <a:chOff x="215328" y="-46937"/>
            <a:chExt cx="304800" cy="2773841"/>
          </a:xfrm>
        </p:grpSpPr>
        <p:cxnSp>
          <p:nvCxnSpPr>
            <p:cNvPr id="72" name="Straight Connector 71">
              <a:extLst>
                <a:ext uri="{FF2B5EF4-FFF2-40B4-BE49-F238E27FC236}">
                  <a16:creationId xmlns:a16="http://schemas.microsoft.com/office/drawing/2014/main" id="{E4245BC0-80D4-4306-A45F-E18C68221B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64F4C0E9-AFF0-4843-8F52-23DA160DB0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38348773-FC4B-44F7-81AD-ABDB46EF0C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A2A4C5A-EDAA-4CFB-99B7-EF8DB0EB3D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77" name="Rectangle 76">
            <a:extLst>
              <a:ext uri="{FF2B5EF4-FFF2-40B4-BE49-F238E27FC236}">
                <a16:creationId xmlns:a16="http://schemas.microsoft.com/office/drawing/2014/main" id="{C4B4B845-CAA1-4885-99D9-10EEED9CE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8" name="Group 117">
            <a:extLst>
              <a:ext uri="{FF2B5EF4-FFF2-40B4-BE49-F238E27FC236}">
                <a16:creationId xmlns:a16="http://schemas.microsoft.com/office/drawing/2014/main" id="{F13F4936-8C6F-4CE3-A4EA-FED76F7645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80" name="Straight Connector 79">
              <a:extLst>
                <a:ext uri="{FF2B5EF4-FFF2-40B4-BE49-F238E27FC236}">
                  <a16:creationId xmlns:a16="http://schemas.microsoft.com/office/drawing/2014/main" id="{50484433-3A0D-4EFE-A3D6-7805A0C34E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73F57FA-1343-44FF-A148-8DF227969C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1A4169D-3A86-4D9D-AF11-DC56E12108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F5A4DE08-83A8-4402-9B15-4BE50687B04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8C5FED84-F820-488A-A974-94F5E9799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86" name="Straight Connector 85">
              <a:extLst>
                <a:ext uri="{FF2B5EF4-FFF2-40B4-BE49-F238E27FC236}">
                  <a16:creationId xmlns:a16="http://schemas.microsoft.com/office/drawing/2014/main" id="{FF3E2FC4-8DA6-4E60-93F8-1EE49C0CCB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737BE0C-1FB1-4D5F-AB83-A2F91C1456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8D845A01-081B-4119-8571-6A42E8D028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31139926-E05D-459C-A2F3-798D98C9BE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91" name="Rectangle 90">
            <a:extLst>
              <a:ext uri="{FF2B5EF4-FFF2-40B4-BE49-F238E27FC236}">
                <a16:creationId xmlns:a16="http://schemas.microsoft.com/office/drawing/2014/main" id="{4AF71FEF-CE35-499D-AE77-5FF4C0911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F300632E-38C0-4AB6-86B8-B8E08690F5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94" name="Straight Connector 93">
              <a:extLst>
                <a:ext uri="{FF2B5EF4-FFF2-40B4-BE49-F238E27FC236}">
                  <a16:creationId xmlns:a16="http://schemas.microsoft.com/office/drawing/2014/main" id="{D0134E9E-9A3E-4116-BC20-40685DC3907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8D1CC05E-67C0-44BA-9D5F-3DD5825360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A913263-9283-4B2C-85EE-893F7D817D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6CE5EDC8-2563-4DFB-A804-798D991808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2" name="Title 2">
            <a:extLst>
              <a:ext uri="{FF2B5EF4-FFF2-40B4-BE49-F238E27FC236}">
                <a16:creationId xmlns:a16="http://schemas.microsoft.com/office/drawing/2014/main" id="{2EF5C3C8-F87E-4FF0-573E-0A3E10229C63}"/>
              </a:ext>
            </a:extLst>
          </p:cNvPr>
          <p:cNvSpPr>
            <a:spLocks noGrp="1"/>
          </p:cNvSpPr>
          <p:nvPr>
            <p:ph type="ctrTitle"/>
          </p:nvPr>
        </p:nvSpPr>
        <p:spPr>
          <a:xfrm>
            <a:off x="752251" y="690584"/>
            <a:ext cx="5486400" cy="640080"/>
          </a:xfrm>
          <a:noFill/>
        </p:spPr>
        <p:txBody>
          <a:bodyPr vert="horz" lIns="91440" tIns="45720" rIns="91440" bIns="45720" rtlCol="0" anchor="t">
            <a:normAutofit fontScale="90000"/>
          </a:bodyPr>
          <a:lstStyle/>
          <a:p>
            <a:r>
              <a:rPr lang="en-US" sz="3600" dirty="0">
                <a:latin typeface="Times New Roman" panose="02020603050405020304" pitchFamily="18" charset="0"/>
                <a:cs typeface="Times New Roman" panose="02020603050405020304" pitchFamily="18" charset="0"/>
              </a:rPr>
              <a:t>Model CONFIGURATIONS:</a:t>
            </a:r>
            <a:br>
              <a:rPr lang="en-US" sz="3200" b="0" dirty="0">
                <a:latin typeface="Times New Roman" panose="02020603050405020304" pitchFamily="18" charset="0"/>
                <a:cs typeface="Times New Roman" panose="02020603050405020304" pitchFamily="18" charset="0"/>
              </a:rPr>
            </a:br>
            <a:br>
              <a:rPr lang="en-US" sz="3200" b="0" dirty="0">
                <a:latin typeface="Times New Roman" panose="02020603050405020304" pitchFamily="18" charset="0"/>
                <a:cs typeface="Times New Roman" panose="02020603050405020304" pitchFamily="18" charset="0"/>
              </a:rPr>
            </a:br>
            <a:br>
              <a:rPr lang="en-US" sz="3200" b="0" dirty="0">
                <a:latin typeface="Times New Roman" panose="02020603050405020304" pitchFamily="18" charset="0"/>
                <a:cs typeface="Times New Roman" panose="02020603050405020304" pitchFamily="18" charset="0"/>
              </a:rPr>
            </a:br>
            <a:br>
              <a:rPr lang="en-US" sz="3200" b="0" dirty="0">
                <a:latin typeface="Times New Roman" panose="02020603050405020304" pitchFamily="18" charset="0"/>
                <a:cs typeface="Times New Roman" panose="02020603050405020304" pitchFamily="18" charset="0"/>
              </a:rPr>
            </a:br>
            <a:endParaRPr lang="en-US" sz="1600" b="0" dirty="0">
              <a:latin typeface="Times New Roman" panose="02020603050405020304" pitchFamily="18" charset="0"/>
              <a:cs typeface="Times New Roman" panose="02020603050405020304" pitchFamily="18" charset="0"/>
            </a:endParaRPr>
          </a:p>
        </p:txBody>
      </p:sp>
      <p:sp>
        <p:nvSpPr>
          <p:cNvPr id="23" name="Subtitle 3">
            <a:extLst>
              <a:ext uri="{FF2B5EF4-FFF2-40B4-BE49-F238E27FC236}">
                <a16:creationId xmlns:a16="http://schemas.microsoft.com/office/drawing/2014/main" id="{35CF19A0-B788-492C-708E-29BE645E75C6}"/>
              </a:ext>
            </a:extLst>
          </p:cNvPr>
          <p:cNvSpPr>
            <a:spLocks noGrp="1"/>
          </p:cNvSpPr>
          <p:nvPr>
            <p:ph type="subTitle" idx="1"/>
          </p:nvPr>
        </p:nvSpPr>
        <p:spPr>
          <a:xfrm>
            <a:off x="863599" y="1421581"/>
            <a:ext cx="10617149" cy="4713231"/>
          </a:xfrm>
          <a:noFill/>
        </p:spPr>
        <p:txBody>
          <a:bodyPr vert="horz" lIns="91440" tIns="45720" rIns="91440" bIns="45720" rtlCol="0" anchor="t">
            <a:normAutofit/>
          </a:bodyPr>
          <a:lstStyle/>
          <a:p>
            <a:pPr>
              <a:lnSpc>
                <a:spcPct val="90000"/>
              </a:lnSpc>
            </a:pPr>
            <a:r>
              <a:rPr lang="en-US" b="0" i="0" dirty="0">
                <a:solidFill>
                  <a:schemeClr val="bg1"/>
                </a:solidFill>
                <a:effectLst/>
                <a:latin typeface="Times New Roman" panose="02020603050405020304" pitchFamily="18" charset="0"/>
                <a:cs typeface="Times New Roman" panose="02020603050405020304" pitchFamily="18" charset="0"/>
              </a:rPr>
              <a:t>With TensorFlow serving as the backend and </a:t>
            </a:r>
          </a:p>
          <a:p>
            <a:pPr>
              <a:lnSpc>
                <a:spcPct val="90000"/>
              </a:lnSpc>
            </a:pPr>
            <a:r>
              <a:rPr lang="en-US" b="0" i="0" dirty="0">
                <a:solidFill>
                  <a:schemeClr val="bg1"/>
                </a:solidFill>
                <a:effectLst/>
                <a:latin typeface="Times New Roman" panose="02020603050405020304" pitchFamily="18" charset="0"/>
                <a:cs typeface="Times New Roman" panose="02020603050405020304" pitchFamily="18" charset="0"/>
              </a:rPr>
              <a:t>the Keras API for convolutional neural </a:t>
            </a:r>
          </a:p>
          <a:p>
            <a:pPr>
              <a:lnSpc>
                <a:spcPct val="90000"/>
              </a:lnSpc>
            </a:pPr>
            <a:r>
              <a:rPr lang="en-US" b="0" i="0" dirty="0">
                <a:solidFill>
                  <a:schemeClr val="bg1"/>
                </a:solidFill>
                <a:effectLst/>
                <a:latin typeface="Times New Roman" panose="02020603050405020304" pitchFamily="18" charset="0"/>
                <a:cs typeface="Times New Roman" panose="02020603050405020304" pitchFamily="18" charset="0"/>
              </a:rPr>
              <a:t>networks (CNNs), we are obtaining the</a:t>
            </a:r>
          </a:p>
          <a:p>
            <a:pPr>
              <a:lnSpc>
                <a:spcPct val="90000"/>
              </a:lnSpc>
            </a:pPr>
            <a:r>
              <a:rPr lang="en-US" b="0" i="0" dirty="0">
                <a:solidFill>
                  <a:schemeClr val="bg1"/>
                </a:solidFill>
                <a:effectLst/>
                <a:latin typeface="Times New Roman" panose="02020603050405020304" pitchFamily="18" charset="0"/>
                <a:cs typeface="Times New Roman" panose="02020603050405020304" pitchFamily="18" charset="0"/>
              </a:rPr>
              <a:t>following validation accuracy.</a:t>
            </a:r>
          </a:p>
          <a:p>
            <a:pPr>
              <a:lnSpc>
                <a:spcPct val="90000"/>
              </a:lnSpc>
              <a:spcBef>
                <a:spcPts val="1000"/>
              </a:spcBef>
            </a:pPr>
            <a:endParaRPr lang="en-US" sz="2000" b="0" i="0" dirty="0">
              <a:solidFill>
                <a:schemeClr val="bg1"/>
              </a:solidFill>
              <a:effectLst/>
              <a:latin typeface="Times New Roman" panose="02020603050405020304" pitchFamily="18" charset="0"/>
              <a:cs typeface="Times New Roman" panose="02020603050405020304" pitchFamily="18" charset="0"/>
            </a:endParaRPr>
          </a:p>
          <a:p>
            <a:pPr marL="742950" indent="-285750" algn="l">
              <a:buFont typeface="Arial" panose="020B0604020202020204" pitchFamily="34" charset="0"/>
              <a:buChar char="•"/>
            </a:pPr>
            <a:r>
              <a:rPr lang="en-US" b="0" i="0" dirty="0">
                <a:solidFill>
                  <a:schemeClr val="bg1"/>
                </a:solidFill>
                <a:latin typeface="Times New Roman" panose="02020603050405020304" pitchFamily="18" charset="0"/>
                <a:cs typeface="Times New Roman" panose="02020603050405020304" pitchFamily="18" charset="0"/>
              </a:rPr>
              <a:t>Initial try: </a:t>
            </a:r>
            <a:r>
              <a:rPr lang="en-US" b="0" i="0" dirty="0">
                <a:solidFill>
                  <a:schemeClr val="bg1"/>
                </a:solidFill>
                <a:effectLst/>
                <a:latin typeface="Times New Roman" panose="02020603050405020304" pitchFamily="18" charset="0"/>
                <a:cs typeface="Times New Roman" panose="02020603050405020304" pitchFamily="18" charset="0"/>
              </a:rPr>
              <a:t>100% after taking 25 epochs, dropout of 0.25, batch normalization, and spatial sampling using max pooling 2D.</a:t>
            </a:r>
          </a:p>
          <a:p>
            <a:pPr marL="742950" indent="-285750"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Finalized </a:t>
            </a:r>
            <a:r>
              <a:rPr lang="en-US" b="0" i="0" dirty="0">
                <a:solidFill>
                  <a:schemeClr val="bg1"/>
                </a:solidFill>
                <a:latin typeface="Times New Roman" panose="02020603050405020304" pitchFamily="18" charset="0"/>
                <a:cs typeface="Times New Roman" panose="02020603050405020304" pitchFamily="18" charset="0"/>
              </a:rPr>
              <a:t>combination: </a:t>
            </a:r>
            <a:r>
              <a:rPr lang="en-US" b="0" i="0" dirty="0">
                <a:solidFill>
                  <a:schemeClr val="bg1"/>
                </a:solidFill>
                <a:effectLst/>
                <a:latin typeface="Times New Roman" panose="02020603050405020304" pitchFamily="18" charset="0"/>
                <a:cs typeface="Times New Roman" panose="02020603050405020304" pitchFamily="18" charset="0"/>
              </a:rPr>
              <a:t>The validation accuracy is 97.15% when we decrease the epoch to 5 and increase dropout to 0.5.</a:t>
            </a:r>
          </a:p>
          <a:p>
            <a:pPr marL="342900" indent="-342900">
              <a:lnSpc>
                <a:spcPct val="90000"/>
              </a:lnSpc>
              <a:spcBef>
                <a:spcPts val="1000"/>
              </a:spcBef>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94773F9-EB69-FB6C-8657-BB6653B10E39}"/>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a:solidFill>
                  <a:schemeClr val="bg1"/>
                </a:solidFill>
                <a:latin typeface="Calibri" panose="020F0502020204030204"/>
              </a:rPr>
              <a:pPr>
                <a:spcAft>
                  <a:spcPts val="600"/>
                </a:spcAft>
                <a:defRPr/>
              </a:pPr>
              <a:t>5</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700723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1" name="Rectangle 230">
            <a:extLst>
              <a:ext uri="{FF2B5EF4-FFF2-40B4-BE49-F238E27FC236}">
                <a16:creationId xmlns:a16="http://schemas.microsoft.com/office/drawing/2014/main" id="{2F4D5922-434B-4829-B93E-02DC38A295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ectangle 232">
            <a:extLst>
              <a:ext uri="{FF2B5EF4-FFF2-40B4-BE49-F238E27FC236}">
                <a16:creationId xmlns:a16="http://schemas.microsoft.com/office/drawing/2014/main" id="{F35FBA24-5C01-4635-A984-1DB6E340B0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5" name="Group 234">
            <a:extLst>
              <a:ext uri="{FF2B5EF4-FFF2-40B4-BE49-F238E27FC236}">
                <a16:creationId xmlns:a16="http://schemas.microsoft.com/office/drawing/2014/main" id="{04852F4F-4A7E-444E-BC99-C0CADA9B04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36" name="Oval 235">
              <a:extLst>
                <a:ext uri="{FF2B5EF4-FFF2-40B4-BE49-F238E27FC236}">
                  <a16:creationId xmlns:a16="http://schemas.microsoft.com/office/drawing/2014/main" id="{222FE984-5918-4CB5-8087-DE60EDDC0A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id="{F4B960DD-8968-418D-A06C-436CB677B1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id="{A2D09607-6CF6-492B-9F82-ACE6B07A8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id="{B1067204-A66E-4D3B-9BDE-F8E0AFF5E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0" name="Oval 239">
              <a:extLst>
                <a:ext uri="{FF2B5EF4-FFF2-40B4-BE49-F238E27FC236}">
                  <a16:creationId xmlns:a16="http://schemas.microsoft.com/office/drawing/2014/main" id="{3DBA1EE3-8D95-42A0-A32A-AA9D0E771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a16="http://schemas.microsoft.com/office/drawing/2014/main" id="{A3B2B9ED-844B-4364-AD69-BF0F9B939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2" name="Title 2">
            <a:extLst>
              <a:ext uri="{FF2B5EF4-FFF2-40B4-BE49-F238E27FC236}">
                <a16:creationId xmlns:a16="http://schemas.microsoft.com/office/drawing/2014/main" id="{CEFB1CBA-EC51-FF2F-9F88-056307370887}"/>
              </a:ext>
            </a:extLst>
          </p:cNvPr>
          <p:cNvSpPr>
            <a:spLocks noGrp="1"/>
          </p:cNvSpPr>
          <p:nvPr>
            <p:ph type="ctrTitle"/>
          </p:nvPr>
        </p:nvSpPr>
        <p:spPr>
          <a:xfrm>
            <a:off x="630936" y="243845"/>
            <a:ext cx="6168062" cy="2154462"/>
          </a:xfrm>
          <a:noFill/>
        </p:spPr>
        <p:txBody>
          <a:bodyPr vert="horz" lIns="91440" tIns="45720" rIns="91440" bIns="45720" rtlCol="0" anchor="b">
            <a:normAutofit/>
          </a:bodyPr>
          <a:lstStyle/>
          <a:p>
            <a:r>
              <a:rPr lang="en-US" sz="3100" kern="1200" dirty="0">
                <a:latin typeface="Times New Roman" panose="02020603050405020304" pitchFamily="18" charset="0"/>
                <a:cs typeface="Times New Roman" panose="02020603050405020304" pitchFamily="18" charset="0"/>
              </a:rPr>
              <a:t>Results</a:t>
            </a:r>
            <a:br>
              <a:rPr lang="en-US" sz="3700" kern="1200" dirty="0">
                <a:latin typeface="+mj-lt"/>
                <a:ea typeface="+mj-ea"/>
                <a:cs typeface="+mj-cs"/>
              </a:rPr>
            </a:br>
            <a:br>
              <a:rPr lang="en-US" sz="3700" kern="1200" dirty="0">
                <a:latin typeface="+mj-lt"/>
                <a:ea typeface="+mj-ea"/>
                <a:cs typeface="+mj-cs"/>
              </a:rPr>
            </a:br>
            <a:endParaRPr lang="en-US" sz="3700" kern="1200" dirty="0">
              <a:latin typeface="+mj-lt"/>
              <a:ea typeface="+mj-ea"/>
              <a:cs typeface="+mj-cs"/>
            </a:endParaRPr>
          </a:p>
        </p:txBody>
      </p:sp>
      <p:sp>
        <p:nvSpPr>
          <p:cNvPr id="243" name="Rectangle 242">
            <a:extLst>
              <a:ext uri="{FF2B5EF4-FFF2-40B4-BE49-F238E27FC236}">
                <a16:creationId xmlns:a16="http://schemas.microsoft.com/office/drawing/2014/main" id="{5819102A-0400-4C1F-8614-973F5262E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392166" y="107183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5" name="Group 244">
            <a:extLst>
              <a:ext uri="{FF2B5EF4-FFF2-40B4-BE49-F238E27FC236}">
                <a16:creationId xmlns:a16="http://schemas.microsoft.com/office/drawing/2014/main" id="{EA8FBDFC-CF2A-4A9A-88B1-15D45D68BC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46" name="Straight Connector 245">
              <a:extLst>
                <a:ext uri="{FF2B5EF4-FFF2-40B4-BE49-F238E27FC236}">
                  <a16:creationId xmlns:a16="http://schemas.microsoft.com/office/drawing/2014/main" id="{4EC299EF-4D18-40D1-AAB9-5082B26ABF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C649880C-55B6-4C46-A7F6-6A2856231B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2C809907-F418-42B7-B7DA-7578B44AAB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F71152CA-C7C6-498B-AC68-B4620D242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51" name="Oval 250">
            <a:extLst>
              <a:ext uri="{FF2B5EF4-FFF2-40B4-BE49-F238E27FC236}">
                <a16:creationId xmlns:a16="http://schemas.microsoft.com/office/drawing/2014/main" id="{59383479-A4F3-459F-A2B1-EB48DF734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460608" y="2568069"/>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Rectangle 252">
            <a:extLst>
              <a:ext uri="{FF2B5EF4-FFF2-40B4-BE49-F238E27FC236}">
                <a16:creationId xmlns:a16="http://schemas.microsoft.com/office/drawing/2014/main" id="{CF1485CA-41D2-421F-B28D-15EF845D5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5" name="Group 254">
            <a:extLst>
              <a:ext uri="{FF2B5EF4-FFF2-40B4-BE49-F238E27FC236}">
                <a16:creationId xmlns:a16="http://schemas.microsoft.com/office/drawing/2014/main" id="{04ED96A1-E6CA-493F-8610-6B8B7A28E3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256" name="Straight Connector 255">
              <a:extLst>
                <a:ext uri="{FF2B5EF4-FFF2-40B4-BE49-F238E27FC236}">
                  <a16:creationId xmlns:a16="http://schemas.microsoft.com/office/drawing/2014/main" id="{3C9231B8-0812-4FDE-9AC6-94984E20AC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4BF59FE3-7AD8-46E8-9440-D268639942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6EEEDF00-F676-4147-BAF0-64840E2857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94D3F73A-55E6-4A58-872D-BE9E9C7C3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23" name="Subtitle 3">
            <a:extLst>
              <a:ext uri="{FF2B5EF4-FFF2-40B4-BE49-F238E27FC236}">
                <a16:creationId xmlns:a16="http://schemas.microsoft.com/office/drawing/2014/main" id="{C2249726-2D54-FF03-B448-511619A3DC75}"/>
              </a:ext>
            </a:extLst>
          </p:cNvPr>
          <p:cNvSpPr>
            <a:spLocks noGrp="1"/>
          </p:cNvSpPr>
          <p:nvPr>
            <p:ph type="subTitle" idx="1"/>
          </p:nvPr>
        </p:nvSpPr>
        <p:spPr>
          <a:xfrm>
            <a:off x="630936" y="1427461"/>
            <a:ext cx="6886162" cy="5339091"/>
          </a:xfrm>
          <a:noFill/>
        </p:spPr>
        <p:txBody>
          <a:bodyPr vert="horz" lIns="91440" tIns="45720" rIns="91440" bIns="45720" rtlCol="0" anchor="t">
            <a:normAutofit/>
          </a:bodyPr>
          <a:lstStyle/>
          <a:p>
            <a:pPr>
              <a:spcAft>
                <a:spcPts val="0"/>
              </a:spcAft>
            </a:pPr>
            <a:r>
              <a:rPr lang="en-US" b="0" i="0" dirty="0">
                <a:solidFill>
                  <a:schemeClr val="bg1"/>
                </a:solidFill>
                <a:latin typeface="Times New Roman" panose="02020603050405020304" pitchFamily="18" charset="0"/>
                <a:cs typeface="Times New Roman" panose="02020603050405020304" pitchFamily="18" charset="0"/>
              </a:rPr>
              <a:t>We have tested our model with different dropout values and epochs to avoid overfitting.</a:t>
            </a:r>
          </a:p>
          <a:p>
            <a:pPr>
              <a:lnSpc>
                <a:spcPct val="90000"/>
              </a:lnSpc>
              <a:spcBef>
                <a:spcPts val="1000"/>
              </a:spcBef>
            </a:pPr>
            <a:endParaRPr lang="en-US" b="0" i="0" dirty="0">
              <a:solidFill>
                <a:schemeClr val="bg1"/>
              </a:solidFill>
              <a:latin typeface="Times New Roman" panose="02020603050405020304" pitchFamily="18" charset="0"/>
              <a:cs typeface="Times New Roman" panose="02020603050405020304" pitchFamily="18" charset="0"/>
            </a:endParaRPr>
          </a:p>
          <a:p>
            <a:pPr>
              <a:lnSpc>
                <a:spcPct val="90000"/>
              </a:lnSpc>
              <a:spcBef>
                <a:spcPts val="1000"/>
              </a:spcBef>
            </a:pPr>
            <a:endParaRPr lang="en-US" sz="2000" b="0" i="0" dirty="0">
              <a:solidFill>
                <a:schemeClr val="bg1"/>
              </a:solidFill>
              <a:latin typeface="Times New Roman" panose="02020603050405020304" pitchFamily="18" charset="0"/>
              <a:cs typeface="Times New Roman" panose="02020603050405020304" pitchFamily="18" charset="0"/>
            </a:endParaRPr>
          </a:p>
          <a:p>
            <a:pPr>
              <a:lnSpc>
                <a:spcPct val="90000"/>
              </a:lnSpc>
              <a:spcBef>
                <a:spcPts val="1000"/>
              </a:spcBef>
            </a:pPr>
            <a:endParaRPr lang="en-US" sz="2000" b="0" i="0" kern="1200" dirty="0">
              <a:solidFill>
                <a:schemeClr val="bg1"/>
              </a:solidFill>
              <a:latin typeface="Times New Roman" panose="02020603050405020304" pitchFamily="18" charset="0"/>
              <a:cs typeface="Times New Roman" panose="02020603050405020304" pitchFamily="18" charset="0"/>
            </a:endParaRPr>
          </a:p>
          <a:p>
            <a:pPr>
              <a:lnSpc>
                <a:spcPct val="90000"/>
              </a:lnSpc>
              <a:spcBef>
                <a:spcPts val="1000"/>
              </a:spcBef>
            </a:pPr>
            <a:endParaRPr lang="en-US" sz="2000" b="0" i="0" kern="1200" dirty="0">
              <a:solidFill>
                <a:schemeClr val="bg1"/>
              </a:solidFill>
              <a:latin typeface="Times New Roman" panose="02020603050405020304" pitchFamily="18" charset="0"/>
              <a:cs typeface="Times New Roman" panose="02020603050405020304" pitchFamily="18" charset="0"/>
            </a:endParaRPr>
          </a:p>
        </p:txBody>
      </p:sp>
      <p:pic>
        <p:nvPicPr>
          <p:cNvPr id="15" name="Picture Placeholder 14">
            <a:extLst>
              <a:ext uri="{FF2B5EF4-FFF2-40B4-BE49-F238E27FC236}">
                <a16:creationId xmlns:a16="http://schemas.microsoft.com/office/drawing/2014/main" id="{A03ECC97-B1D8-7558-FFCE-6C0FB9D035F8}"/>
              </a:ext>
            </a:extLst>
          </p:cNvPr>
          <p:cNvPicPr>
            <a:picLocks noGrp="1" noChangeAspect="1"/>
          </p:cNvPicPr>
          <p:nvPr>
            <p:ph type="pic" sz="quarter" idx="12"/>
          </p:nvPr>
        </p:nvPicPr>
        <p:blipFill>
          <a:blip r:embed="rId2">
            <a:alphaModFix amt="0"/>
            <a:extLst>
              <a:ext uri="{28A0092B-C50C-407E-A947-70E740481C1C}">
                <a14:useLocalDpi xmlns:a14="http://schemas.microsoft.com/office/drawing/2010/main" val="0"/>
              </a:ext>
            </a:extLst>
          </a:blip>
          <a:srcRect/>
          <a:stretch/>
        </p:blipFill>
        <p:spPr>
          <a:xfrm>
            <a:off x="6790544" y="1188675"/>
            <a:ext cx="5336036" cy="4713322"/>
          </a:xfrm>
          <a:prstGeom prst="rect">
            <a:avLst/>
          </a:prstGeom>
          <a:noFill/>
        </p:spPr>
      </p:pic>
      <p:grpSp>
        <p:nvGrpSpPr>
          <p:cNvPr id="261" name="Group 260">
            <a:extLst>
              <a:ext uri="{FF2B5EF4-FFF2-40B4-BE49-F238E27FC236}">
                <a16:creationId xmlns:a16="http://schemas.microsoft.com/office/drawing/2014/main" id="{8D2BC472-0671-410F-BA77-E46AA62106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120609" y="797789"/>
            <a:ext cx="304800" cy="429768"/>
            <a:chOff x="215328" y="-46937"/>
            <a:chExt cx="304800" cy="2773841"/>
          </a:xfrm>
        </p:grpSpPr>
        <p:cxnSp>
          <p:nvCxnSpPr>
            <p:cNvPr id="262" name="Straight Connector 261">
              <a:extLst>
                <a:ext uri="{FF2B5EF4-FFF2-40B4-BE49-F238E27FC236}">
                  <a16:creationId xmlns:a16="http://schemas.microsoft.com/office/drawing/2014/main" id="{DC68B2A3-267E-4DE4-8DD5-C0378482D2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F6474CC6-D7FB-4A38-8991-680F048CFF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05825D0E-A1E4-4466-81B2-33325B3B3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A1BD1E16-C3EF-4A05-9C71-590A55BFC5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a:extLst>
              <a:ext uri="{FF2B5EF4-FFF2-40B4-BE49-F238E27FC236}">
                <a16:creationId xmlns:a16="http://schemas.microsoft.com/office/drawing/2014/main" id="{B1A0CF5C-68C2-4432-BC2D-5A124C7B6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77278" y="4945279"/>
            <a:ext cx="1285875" cy="549007"/>
            <a:chOff x="7029447" y="3514725"/>
            <a:chExt cx="1285875" cy="549007"/>
          </a:xfrm>
        </p:grpSpPr>
        <p:cxnSp>
          <p:nvCxnSpPr>
            <p:cNvPr id="268" name="Straight Connector 267">
              <a:extLst>
                <a:ext uri="{FF2B5EF4-FFF2-40B4-BE49-F238E27FC236}">
                  <a16:creationId xmlns:a16="http://schemas.microsoft.com/office/drawing/2014/main" id="{73E76A51-C6FF-4566-9670-D405D4DA76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C069446D-7888-44DB-87EF-972BCEA0AB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2450BCE5-EB53-44C2-B9B9-771BAD516C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8B2D4461-C687-4A45-933F-C4CCB4E24F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 name="Slide Number Placeholder 2">
            <a:extLst>
              <a:ext uri="{FF2B5EF4-FFF2-40B4-BE49-F238E27FC236}">
                <a16:creationId xmlns:a16="http://schemas.microsoft.com/office/drawing/2014/main" id="{5DEF94B0-68CF-2244-2B5A-3423AAC11F21}"/>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a:solidFill>
                  <a:schemeClr val="bg1"/>
                </a:solidFill>
              </a:rPr>
              <a:pPr>
                <a:spcAft>
                  <a:spcPts val="600"/>
                </a:spcAft>
                <a:defRPr/>
              </a:pPr>
              <a:t>6</a:t>
            </a:fld>
            <a:endParaRPr lang="en-US" sz="1200">
              <a:solidFill>
                <a:schemeClr val="bg1"/>
              </a:solidFill>
            </a:endParaRPr>
          </a:p>
        </p:txBody>
      </p:sp>
      <p:graphicFrame>
        <p:nvGraphicFramePr>
          <p:cNvPr id="5" name="Table 4">
            <a:extLst>
              <a:ext uri="{FF2B5EF4-FFF2-40B4-BE49-F238E27FC236}">
                <a16:creationId xmlns:a16="http://schemas.microsoft.com/office/drawing/2014/main" id="{588E5520-CCEB-7022-9774-C5666630652F}"/>
              </a:ext>
            </a:extLst>
          </p:cNvPr>
          <p:cNvGraphicFramePr>
            <a:graphicFrameLocks noGrp="1"/>
          </p:cNvGraphicFramePr>
          <p:nvPr>
            <p:extLst>
              <p:ext uri="{D42A27DB-BD31-4B8C-83A1-F6EECF244321}">
                <p14:modId xmlns:p14="http://schemas.microsoft.com/office/powerpoint/2010/main" val="4292143304"/>
              </p:ext>
            </p:extLst>
          </p:nvPr>
        </p:nvGraphicFramePr>
        <p:xfrm>
          <a:off x="671647" y="2816846"/>
          <a:ext cx="5295900" cy="1333500"/>
        </p:xfrm>
        <a:graphic>
          <a:graphicData uri="http://schemas.openxmlformats.org/drawingml/2006/table">
            <a:tbl>
              <a:tblPr>
                <a:tableStyleId>{F2DE63D5-997A-4646-A377-4702673A728D}</a:tableStyleId>
              </a:tblPr>
              <a:tblGrid>
                <a:gridCol w="1041400">
                  <a:extLst>
                    <a:ext uri="{9D8B030D-6E8A-4147-A177-3AD203B41FA5}">
                      <a16:colId xmlns:a16="http://schemas.microsoft.com/office/drawing/2014/main" val="669645319"/>
                    </a:ext>
                  </a:extLst>
                </a:gridCol>
                <a:gridCol w="1612900">
                  <a:extLst>
                    <a:ext uri="{9D8B030D-6E8A-4147-A177-3AD203B41FA5}">
                      <a16:colId xmlns:a16="http://schemas.microsoft.com/office/drawing/2014/main" val="763347204"/>
                    </a:ext>
                  </a:extLst>
                </a:gridCol>
                <a:gridCol w="1320800">
                  <a:extLst>
                    <a:ext uri="{9D8B030D-6E8A-4147-A177-3AD203B41FA5}">
                      <a16:colId xmlns:a16="http://schemas.microsoft.com/office/drawing/2014/main" val="3731964595"/>
                    </a:ext>
                  </a:extLst>
                </a:gridCol>
                <a:gridCol w="1320800">
                  <a:extLst>
                    <a:ext uri="{9D8B030D-6E8A-4147-A177-3AD203B41FA5}">
                      <a16:colId xmlns:a16="http://schemas.microsoft.com/office/drawing/2014/main" val="3166023098"/>
                    </a:ext>
                  </a:extLst>
                </a:gridCol>
              </a:tblGrid>
              <a:tr h="182880">
                <a:tc>
                  <a:txBody>
                    <a:bodyPr/>
                    <a:lstStyle/>
                    <a:p>
                      <a:pPr algn="l" fontAlgn="b"/>
                      <a:r>
                        <a:rPr lang="en-US" sz="1200" u="none" strike="noStrike" dirty="0">
                          <a:solidFill>
                            <a:schemeClr val="bg1"/>
                          </a:solidFill>
                          <a:effectLst/>
                        </a:rPr>
                        <a:t>No: of Epoch's</a:t>
                      </a:r>
                      <a:endParaRPr lang="en-US" sz="1200" b="1"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Dropout</a:t>
                      </a:r>
                      <a:endParaRPr lang="en-US" sz="1200" b="1"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Train accuracy</a:t>
                      </a:r>
                      <a:endParaRPr lang="en-US" sz="1200" b="1"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Validation accuracy</a:t>
                      </a:r>
                      <a:endParaRPr lang="en-US" sz="1200" b="1" i="0" u="none" strike="noStrike">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064445960"/>
                  </a:ext>
                </a:extLst>
              </a:tr>
              <a:tr h="182880">
                <a:tc>
                  <a:txBody>
                    <a:bodyPr/>
                    <a:lstStyle/>
                    <a:p>
                      <a:pPr algn="l" fontAlgn="b"/>
                      <a:r>
                        <a:rPr lang="en-US" sz="1200" u="none" strike="noStrike" dirty="0">
                          <a:solidFill>
                            <a:schemeClr val="bg1"/>
                          </a:solidFill>
                          <a:effectLst/>
                        </a:rPr>
                        <a:t>25</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0.25</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100%</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100%</a:t>
                      </a:r>
                      <a:endParaRPr lang="en-US" sz="1200" b="0" i="0" u="none" strike="noStrike">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03451927"/>
                  </a:ext>
                </a:extLst>
              </a:tr>
              <a:tr h="182880">
                <a:tc>
                  <a:txBody>
                    <a:bodyPr/>
                    <a:lstStyle/>
                    <a:p>
                      <a:pPr algn="l" fontAlgn="b"/>
                      <a:r>
                        <a:rPr lang="en-US" sz="1200" u="none" strike="noStrike">
                          <a:solidFill>
                            <a:schemeClr val="bg1"/>
                          </a:solidFill>
                          <a:effectLst/>
                        </a:rPr>
                        <a:t>25</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0.5</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100%</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100%</a:t>
                      </a:r>
                      <a:endParaRPr lang="en-US" sz="1200" b="0" i="0" u="none" strike="noStrike">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7227040"/>
                  </a:ext>
                </a:extLst>
              </a:tr>
              <a:tr h="182880">
                <a:tc>
                  <a:txBody>
                    <a:bodyPr/>
                    <a:lstStyle/>
                    <a:p>
                      <a:pPr algn="l" fontAlgn="b"/>
                      <a:r>
                        <a:rPr lang="en-US" sz="1200" u="none" strike="noStrike">
                          <a:solidFill>
                            <a:schemeClr val="bg1"/>
                          </a:solidFill>
                          <a:effectLst/>
                        </a:rPr>
                        <a:t>10</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0.5</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100%</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100%</a:t>
                      </a:r>
                      <a:endParaRPr lang="en-US" sz="1200" b="0" i="0" u="none" strike="noStrike">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04559886"/>
                  </a:ext>
                </a:extLst>
              </a:tr>
              <a:tr h="182880">
                <a:tc>
                  <a:txBody>
                    <a:bodyPr/>
                    <a:lstStyle/>
                    <a:p>
                      <a:pPr algn="l" fontAlgn="b"/>
                      <a:r>
                        <a:rPr lang="en-US" sz="1200" u="none" strike="noStrike">
                          <a:solidFill>
                            <a:schemeClr val="bg1"/>
                          </a:solidFill>
                          <a:effectLst/>
                        </a:rPr>
                        <a:t>5</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0.5</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99.88%</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97.15%</a:t>
                      </a:r>
                      <a:endParaRPr lang="en-US" sz="1200" b="0" i="0" u="none" strike="noStrike" dirty="0">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48744660"/>
                  </a:ext>
                </a:extLst>
              </a:tr>
              <a:tr h="182880">
                <a:tc>
                  <a:txBody>
                    <a:bodyPr/>
                    <a:lstStyle/>
                    <a:p>
                      <a:pPr algn="l" fontAlgn="b"/>
                      <a:r>
                        <a:rPr lang="en-US" sz="1200" u="none" strike="noStrike">
                          <a:solidFill>
                            <a:schemeClr val="bg1"/>
                          </a:solidFill>
                          <a:effectLst/>
                        </a:rPr>
                        <a:t>7</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0.6</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99.68%</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86.75%</a:t>
                      </a:r>
                      <a:endParaRPr lang="en-US" sz="1200" b="0" i="0" u="none" strike="noStrike" dirty="0">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78764411"/>
                  </a:ext>
                </a:extLst>
              </a:tr>
              <a:tr h="182880">
                <a:tc>
                  <a:txBody>
                    <a:bodyPr/>
                    <a:lstStyle/>
                    <a:p>
                      <a:pPr algn="l" fontAlgn="b"/>
                      <a:r>
                        <a:rPr lang="en-US" sz="1200" u="none" strike="noStrike">
                          <a:solidFill>
                            <a:schemeClr val="bg1"/>
                          </a:solidFill>
                          <a:effectLst/>
                        </a:rPr>
                        <a:t>10</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a:solidFill>
                            <a:schemeClr val="bg1"/>
                          </a:solidFill>
                          <a:effectLst/>
                        </a:rPr>
                        <a:t>0.6</a:t>
                      </a:r>
                      <a:endParaRPr lang="en-US" sz="1200" b="0" i="0" u="none" strike="noStrike">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99.77%</a:t>
                      </a:r>
                      <a:endParaRPr lang="en-US" sz="1200" b="0" i="0" u="none" strike="noStrike" dirty="0">
                        <a:solidFill>
                          <a:schemeClr val="bg1"/>
                        </a:solidFill>
                        <a:effectLst/>
                        <a:latin typeface="Calibri" panose="020F0502020204030204" pitchFamily="34" charset="0"/>
                      </a:endParaRPr>
                    </a:p>
                  </a:txBody>
                  <a:tcPr marL="7620" marR="7620" marT="7620" marB="0" anchor="b"/>
                </a:tc>
                <a:tc>
                  <a:txBody>
                    <a:bodyPr/>
                    <a:lstStyle/>
                    <a:p>
                      <a:pPr algn="l" fontAlgn="b"/>
                      <a:r>
                        <a:rPr lang="en-US" sz="1200" u="none" strike="noStrike" dirty="0">
                          <a:solidFill>
                            <a:schemeClr val="bg1"/>
                          </a:solidFill>
                          <a:effectLst/>
                        </a:rPr>
                        <a:t>94.44%</a:t>
                      </a:r>
                      <a:endParaRPr lang="en-US" sz="1200" b="0" i="0" u="none" strike="noStrike" dirty="0">
                        <a:solidFill>
                          <a:schemeClr val="bg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88145358"/>
                  </a:ext>
                </a:extLst>
              </a:tr>
            </a:tbl>
          </a:graphicData>
        </a:graphic>
      </p:graphicFrame>
      <p:pic>
        <p:nvPicPr>
          <p:cNvPr id="9" name="Picture 8">
            <a:extLst>
              <a:ext uri="{FF2B5EF4-FFF2-40B4-BE49-F238E27FC236}">
                <a16:creationId xmlns:a16="http://schemas.microsoft.com/office/drawing/2014/main" id="{BFE104D8-A7DB-6662-DD22-F5B71DCF864E}"/>
              </a:ext>
            </a:extLst>
          </p:cNvPr>
          <p:cNvPicPr>
            <a:picLocks noChangeAspect="1"/>
          </p:cNvPicPr>
          <p:nvPr/>
        </p:nvPicPr>
        <p:blipFill>
          <a:blip r:embed="rId3"/>
          <a:stretch>
            <a:fillRect/>
          </a:stretch>
        </p:blipFill>
        <p:spPr>
          <a:xfrm>
            <a:off x="6917361" y="943949"/>
            <a:ext cx="5117147" cy="4970102"/>
          </a:xfrm>
          <a:prstGeom prst="rect">
            <a:avLst/>
          </a:prstGeom>
        </p:spPr>
      </p:pic>
    </p:spTree>
    <p:extLst>
      <p:ext uri="{BB962C8B-B14F-4D97-AF65-F5344CB8AC3E}">
        <p14:creationId xmlns:p14="http://schemas.microsoft.com/office/powerpoint/2010/main" val="334921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 name="Picture Placeholder 83">
            <a:extLst>
              <a:ext uri="{FF2B5EF4-FFF2-40B4-BE49-F238E27FC236}">
                <a16:creationId xmlns:a16="http://schemas.microsoft.com/office/drawing/2014/main" id="{0EFFEB80-2E62-AFA7-3BD6-738B40843906}"/>
              </a:ext>
            </a:extLst>
          </p:cNvPr>
          <p:cNvSpPr>
            <a:spLocks noGrp="1"/>
          </p:cNvSpPr>
          <p:nvPr>
            <p:ph type="pic" sz="quarter" idx="12"/>
          </p:nvPr>
        </p:nvSpPr>
        <p:spPr/>
        <p:txBody>
          <a:bodyPr/>
          <a:lstStyle/>
          <a:p>
            <a:endParaRPr lang="en-US"/>
          </a:p>
        </p:txBody>
      </p:sp>
      <p:sp>
        <p:nvSpPr>
          <p:cNvPr id="83" name="Subtitle 82">
            <a:extLst>
              <a:ext uri="{FF2B5EF4-FFF2-40B4-BE49-F238E27FC236}">
                <a16:creationId xmlns:a16="http://schemas.microsoft.com/office/drawing/2014/main" id="{EBB2C67A-F4E2-5D24-ABDE-01D95323E9BC}"/>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4A55287E-D4B1-4EA7-AD9F-B236243A871E}"/>
              </a:ext>
            </a:extLst>
          </p:cNvPr>
          <p:cNvSpPr>
            <a:spLocks noGrp="1"/>
          </p:cNvSpPr>
          <p:nvPr>
            <p:ph type="sldNum" sz="quarter" idx="11"/>
          </p:nvPr>
        </p:nvSpPr>
        <p:spPr>
          <a:xfrm>
            <a:off x="11575764" y="6241764"/>
            <a:ext cx="270474" cy="270474"/>
          </a:xfrm>
        </p:spPr>
        <p:txBody>
          <a:bodyPr vert="horz" lIns="91440" tIns="45720" rIns="91440" bIns="45720" rtlCol="0" anchor="ctr">
            <a:normAutofit fontScale="77500" lnSpcReduction="20000"/>
          </a:bodyPr>
          <a:lstStyle/>
          <a:p>
            <a:fld id="{EECC7194-A4D0-457B-9D3E-53681723AFF7}" type="slidenum">
              <a:rPr lang="en-US"/>
              <a:pPr/>
              <a:t>7</a:t>
            </a:fld>
            <a:endParaRPr lang="en-US"/>
          </a:p>
        </p:txBody>
      </p:sp>
      <p:pic>
        <p:nvPicPr>
          <p:cNvPr id="1026" name="Picture 2">
            <a:extLst>
              <a:ext uri="{FF2B5EF4-FFF2-40B4-BE49-F238E27FC236}">
                <a16:creationId xmlns:a16="http://schemas.microsoft.com/office/drawing/2014/main" id="{FAB53E62-A235-DB3A-11E3-67B5698B54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707" y="2581977"/>
            <a:ext cx="9741068" cy="41501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0595607-F965-DB89-93DC-44161699DB28}"/>
              </a:ext>
            </a:extLst>
          </p:cNvPr>
          <p:cNvSpPr txBox="1"/>
          <p:nvPr/>
        </p:nvSpPr>
        <p:spPr>
          <a:xfrm>
            <a:off x="378666" y="996078"/>
            <a:ext cx="8709349" cy="1477328"/>
          </a:xfrm>
          <a:prstGeom prst="rect">
            <a:avLst/>
          </a:prstGeom>
          <a:noFill/>
        </p:spPr>
        <p:txBody>
          <a:bodyPr wrap="square">
            <a:spAutoFit/>
          </a:bodyPr>
          <a:lstStyle/>
          <a:p>
            <a:pPr marL="457200" algn="l"/>
            <a:r>
              <a:rPr lang="en-US" b="0" i="0" dirty="0">
                <a:solidFill>
                  <a:schemeClr val="bg1"/>
                </a:solidFill>
                <a:effectLst/>
                <a:latin typeface="Times New Roman" panose="02020603050405020304" pitchFamily="18" charset="0"/>
                <a:cs typeface="Times New Roman" panose="02020603050405020304" pitchFamily="18" charset="0"/>
              </a:rPr>
              <a:t>The below is the training and validation plots for accuracy and loss</a:t>
            </a:r>
          </a:p>
          <a:p>
            <a:pPr marL="742950" indent="-285750" algn="l">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Epochs- 0.5</a:t>
            </a:r>
          </a:p>
          <a:p>
            <a:pPr marL="742950" indent="-285750"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3 layers (nodes used 16, 24, 32)</a:t>
            </a:r>
          </a:p>
          <a:p>
            <a:pPr marL="742950" indent="-285750" algn="l">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Dropout- 0.5</a:t>
            </a:r>
            <a:br>
              <a:rPr lang="en-US" b="0" i="0" dirty="0">
                <a:solidFill>
                  <a:schemeClr val="bg1"/>
                </a:solidFill>
                <a:effectLst/>
                <a:latin typeface="Times New Roman" panose="02020603050405020304" pitchFamily="18" charset="0"/>
                <a:cs typeface="Times New Roman" panose="02020603050405020304" pitchFamily="18" charset="0"/>
              </a:rPr>
            </a:br>
            <a:endParaRPr lang="en-US" b="0" i="0" dirty="0">
              <a:solidFill>
                <a:schemeClr val="bg1"/>
              </a:solidFill>
              <a:effectLst/>
              <a:latin typeface="Times New Roman" panose="02020603050405020304" pitchFamily="18" charset="0"/>
              <a:cs typeface="Times New Roman" panose="02020603050405020304" pitchFamily="18" charset="0"/>
            </a:endParaRPr>
          </a:p>
        </p:txBody>
      </p:sp>
      <p:sp>
        <p:nvSpPr>
          <p:cNvPr id="7" name="Title 6">
            <a:extLst>
              <a:ext uri="{FF2B5EF4-FFF2-40B4-BE49-F238E27FC236}">
                <a16:creationId xmlns:a16="http://schemas.microsoft.com/office/drawing/2014/main" id="{74C29FDA-921E-6BA7-D85A-7501345D6128}"/>
              </a:ext>
            </a:extLst>
          </p:cNvPr>
          <p:cNvSpPr>
            <a:spLocks noGrp="1"/>
          </p:cNvSpPr>
          <p:nvPr>
            <p:ph type="ctrTitle"/>
          </p:nvPr>
        </p:nvSpPr>
        <p:spPr>
          <a:xfrm>
            <a:off x="518707" y="345762"/>
            <a:ext cx="11673293" cy="441945"/>
          </a:xfrm>
        </p:spPr>
        <p:txBody>
          <a:bodyPr/>
          <a:lstStyle/>
          <a:p>
            <a:r>
              <a:rPr lang="en-US" sz="3200" dirty="0">
                <a:latin typeface="Times New Roman" panose="02020603050405020304" pitchFamily="18" charset="0"/>
                <a:cs typeface="Times New Roman" panose="02020603050405020304" pitchFamily="18" charset="0"/>
              </a:rPr>
              <a:t>Training and validation plots</a:t>
            </a:r>
          </a:p>
        </p:txBody>
      </p:sp>
    </p:spTree>
    <p:extLst>
      <p:ext uri="{BB962C8B-B14F-4D97-AF65-F5344CB8AC3E}">
        <p14:creationId xmlns:p14="http://schemas.microsoft.com/office/powerpoint/2010/main" val="3401145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6" name="Rectangle 135">
            <a:extLst>
              <a:ext uri="{FF2B5EF4-FFF2-40B4-BE49-F238E27FC236}">
                <a16:creationId xmlns:a16="http://schemas.microsoft.com/office/drawing/2014/main" id="{2F4D5922-434B-4829-B93E-02DC38A295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F35FBA24-5C01-4635-A984-1DB6E340B0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8" name="Group 137">
            <a:extLst>
              <a:ext uri="{FF2B5EF4-FFF2-40B4-BE49-F238E27FC236}">
                <a16:creationId xmlns:a16="http://schemas.microsoft.com/office/drawing/2014/main" id="{26C1B406-D643-4021-A6F0-2DD5466970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08" name="Oval 107">
              <a:extLst>
                <a:ext uri="{FF2B5EF4-FFF2-40B4-BE49-F238E27FC236}">
                  <a16:creationId xmlns:a16="http://schemas.microsoft.com/office/drawing/2014/main" id="{8D1F6522-8579-43DA-854A-E28CBE13D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99320D87-73DD-4D15-A224-C8D8EEC9A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678418DD-1013-4BBE-9E02-1D4D1233C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04281D6D-7CDF-4C97-B54C-5FE6177B5C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a16="http://schemas.microsoft.com/office/drawing/2014/main" id="{CB64A9F5-F5A7-4276-A229-C498B4A85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EA44C9B9-09AE-4D78-BBB5-972FB60885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2">
            <a:extLst>
              <a:ext uri="{FF2B5EF4-FFF2-40B4-BE49-F238E27FC236}">
                <a16:creationId xmlns:a16="http://schemas.microsoft.com/office/drawing/2014/main" id="{ABC7F3D4-FE57-35E8-6FA3-1048F0199CF0}"/>
              </a:ext>
            </a:extLst>
          </p:cNvPr>
          <p:cNvSpPr>
            <a:spLocks noGrp="1"/>
          </p:cNvSpPr>
          <p:nvPr>
            <p:ph type="ctrTitle"/>
          </p:nvPr>
        </p:nvSpPr>
        <p:spPr>
          <a:xfrm>
            <a:off x="157274" y="439810"/>
            <a:ext cx="6341652" cy="1812218"/>
          </a:xfrm>
          <a:noFill/>
        </p:spPr>
        <p:txBody>
          <a:bodyPr vert="horz" lIns="91440" tIns="45720" rIns="91440" bIns="45720" rtlCol="0" anchor="b">
            <a:normAutofit fontScale="90000"/>
          </a:bodyPr>
          <a:lstStyle/>
          <a:p>
            <a:r>
              <a:rPr lang="en-US" sz="4000" dirty="0" err="1">
                <a:latin typeface="Times New Roman" panose="02020603050405020304" pitchFamily="18" charset="0"/>
                <a:cs typeface="Times New Roman" panose="02020603050405020304" pitchFamily="18" charset="0"/>
              </a:rPr>
              <a:t>CoNfusion</a:t>
            </a:r>
            <a:r>
              <a:rPr lang="en-US" sz="4000" dirty="0">
                <a:latin typeface="Times New Roman" panose="02020603050405020304" pitchFamily="18" charset="0"/>
                <a:cs typeface="Times New Roman" panose="02020603050405020304" pitchFamily="18" charset="0"/>
              </a:rPr>
              <a:t> Matrix</a:t>
            </a:r>
            <a:br>
              <a:rPr lang="en-US" sz="4800" dirty="0"/>
            </a:br>
            <a:br>
              <a:rPr lang="en-US" sz="4800" dirty="0"/>
            </a:br>
            <a:endParaRPr lang="en-US" sz="4800" dirty="0"/>
          </a:p>
        </p:txBody>
      </p:sp>
      <p:pic>
        <p:nvPicPr>
          <p:cNvPr id="8" name="Picture Placeholder 7">
            <a:extLst>
              <a:ext uri="{FF2B5EF4-FFF2-40B4-BE49-F238E27FC236}">
                <a16:creationId xmlns:a16="http://schemas.microsoft.com/office/drawing/2014/main" id="{3F2C3770-0E49-C8C2-D6D8-4444C52BB916}"/>
              </a:ext>
            </a:extLst>
          </p:cNvPr>
          <p:cNvPicPr>
            <a:picLocks noGrp="1" noChangeAspect="1"/>
          </p:cNvPicPr>
          <p:nvPr>
            <p:ph type="pic" sz="quarter" idx="12"/>
          </p:nvPr>
        </p:nvPicPr>
        <p:blipFill>
          <a:blip r:embed="rId2">
            <a:alphaModFix amt="0"/>
            <a:extLst>
              <a:ext uri="{28A0092B-C50C-407E-A947-70E740481C1C}">
                <a14:useLocalDpi xmlns:a14="http://schemas.microsoft.com/office/drawing/2010/main" val="0"/>
              </a:ext>
            </a:extLst>
          </a:blip>
          <a:srcRect/>
          <a:stretch/>
        </p:blipFill>
        <p:spPr>
          <a:xfrm>
            <a:off x="6300138" y="1200556"/>
            <a:ext cx="4825730" cy="3402785"/>
          </a:xfrm>
          <a:prstGeom prst="rect">
            <a:avLst/>
          </a:prstGeom>
        </p:spPr>
      </p:pic>
      <p:grpSp>
        <p:nvGrpSpPr>
          <p:cNvPr id="142" name="Group 141">
            <a:extLst>
              <a:ext uri="{FF2B5EF4-FFF2-40B4-BE49-F238E27FC236}">
                <a16:creationId xmlns:a16="http://schemas.microsoft.com/office/drawing/2014/main" id="{8D2BC472-0671-410F-BA77-E46AA62106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734301" y="849622"/>
            <a:ext cx="304800" cy="429768"/>
            <a:chOff x="215328" y="-46937"/>
            <a:chExt cx="304800" cy="2773841"/>
          </a:xfrm>
        </p:grpSpPr>
        <p:cxnSp>
          <p:nvCxnSpPr>
            <p:cNvPr id="116" name="Straight Connector 115">
              <a:extLst>
                <a:ext uri="{FF2B5EF4-FFF2-40B4-BE49-F238E27FC236}">
                  <a16:creationId xmlns:a16="http://schemas.microsoft.com/office/drawing/2014/main" id="{DC68B2A3-267E-4DE4-8DD5-C0378482D2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6474CC6-D7FB-4A38-8991-680F048CFF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05825D0E-A1E4-4466-81B2-33325B3B3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A1BD1E16-C3EF-4A05-9C71-590A55BFC5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5" name="Rectangle 144">
            <a:extLst>
              <a:ext uri="{FF2B5EF4-FFF2-40B4-BE49-F238E27FC236}">
                <a16:creationId xmlns:a16="http://schemas.microsoft.com/office/drawing/2014/main" id="{5819102A-0400-4C1F-8614-973F5262E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6" name="Group 145">
            <a:extLst>
              <a:ext uri="{FF2B5EF4-FFF2-40B4-BE49-F238E27FC236}">
                <a16:creationId xmlns:a16="http://schemas.microsoft.com/office/drawing/2014/main" id="{B1A0CF5C-68C2-4432-BC2D-5A124C7B6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77278" y="4945279"/>
            <a:ext cx="1285875" cy="549007"/>
            <a:chOff x="7029447" y="3514725"/>
            <a:chExt cx="1285875" cy="549007"/>
          </a:xfrm>
        </p:grpSpPr>
        <p:cxnSp>
          <p:nvCxnSpPr>
            <p:cNvPr id="147" name="Straight Connector 146">
              <a:extLst>
                <a:ext uri="{FF2B5EF4-FFF2-40B4-BE49-F238E27FC236}">
                  <a16:creationId xmlns:a16="http://schemas.microsoft.com/office/drawing/2014/main" id="{73E76A51-C6FF-4566-9670-D405D4DA76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C069446D-7888-44DB-87EF-972BCEA0AB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450BCE5-EB53-44C2-B9B9-771BAD516C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B2D4461-C687-4A45-933F-C4CCB4E24F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29" name="Rectangle 128">
            <a:extLst>
              <a:ext uri="{FF2B5EF4-FFF2-40B4-BE49-F238E27FC236}">
                <a16:creationId xmlns:a16="http://schemas.microsoft.com/office/drawing/2014/main" id="{CF1485CA-41D2-421F-B28D-15EF845D5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1" name="Group 130">
            <a:extLst>
              <a:ext uri="{FF2B5EF4-FFF2-40B4-BE49-F238E27FC236}">
                <a16:creationId xmlns:a16="http://schemas.microsoft.com/office/drawing/2014/main" id="{04ED96A1-E6CA-493F-8610-6B8B7A28E3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151" name="Straight Connector 150">
              <a:extLst>
                <a:ext uri="{FF2B5EF4-FFF2-40B4-BE49-F238E27FC236}">
                  <a16:creationId xmlns:a16="http://schemas.microsoft.com/office/drawing/2014/main" id="{3C9231B8-0812-4FDE-9AC6-94984E20AC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4BF59FE3-7AD8-46E8-9440-D268639942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6EEEDF00-F676-4147-BAF0-64840E2857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4D3F73A-55E6-4A58-872D-BE9E9C7C3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14" name="Subtitle 3">
            <a:extLst>
              <a:ext uri="{FF2B5EF4-FFF2-40B4-BE49-F238E27FC236}">
                <a16:creationId xmlns:a16="http://schemas.microsoft.com/office/drawing/2014/main" id="{04AF30C0-93B8-10D5-4EC3-D35041CD4349}"/>
              </a:ext>
            </a:extLst>
          </p:cNvPr>
          <p:cNvSpPr>
            <a:spLocks noGrp="1"/>
          </p:cNvSpPr>
          <p:nvPr>
            <p:ph type="subTitle" idx="1"/>
          </p:nvPr>
        </p:nvSpPr>
        <p:spPr>
          <a:xfrm>
            <a:off x="154226" y="1638215"/>
            <a:ext cx="5107724" cy="4496313"/>
          </a:xfrm>
          <a:noFill/>
        </p:spPr>
        <p:txBody>
          <a:bodyPr vert="horz" lIns="91440" tIns="45720" rIns="91440" bIns="45720" rtlCol="0" anchor="t">
            <a:normAutofit/>
          </a:bodyPr>
          <a:lstStyle/>
          <a:p>
            <a:pPr marL="342900" indent="-342900">
              <a:lnSpc>
                <a:spcPct val="90000"/>
              </a:lnSpc>
              <a:spcBef>
                <a:spcPts val="1000"/>
              </a:spcBef>
              <a:buFont typeface="Arial" panose="020B0604020202020204" pitchFamily="34" charset="0"/>
              <a:buChar char="•"/>
            </a:pPr>
            <a:r>
              <a:rPr lang="en-US" sz="2800" b="0" i="0" dirty="0">
                <a:solidFill>
                  <a:schemeClr val="bg1"/>
                </a:solidFill>
                <a:effectLst/>
                <a:latin typeface="Times New Roman" panose="02020603050405020304" pitchFamily="18" charset="0"/>
                <a:cs typeface="Times New Roman" panose="02020603050405020304" pitchFamily="18" charset="0"/>
              </a:rPr>
              <a:t>We have </a:t>
            </a:r>
            <a:r>
              <a:rPr lang="en-US" sz="2800" b="0" i="0" dirty="0">
                <a:solidFill>
                  <a:schemeClr val="bg1"/>
                </a:solidFill>
                <a:latin typeface="Times New Roman" panose="02020603050405020304" pitchFamily="18" charset="0"/>
                <a:cs typeface="Times New Roman" panose="02020603050405020304" pitchFamily="18" charset="0"/>
              </a:rPr>
              <a:t>used </a:t>
            </a:r>
            <a:r>
              <a:rPr lang="en-US" sz="2800" b="0" i="0" dirty="0">
                <a:solidFill>
                  <a:schemeClr val="bg1"/>
                </a:solidFill>
                <a:effectLst/>
                <a:latin typeface="Times New Roman" panose="02020603050405020304" pitchFamily="18" charset="0"/>
                <a:cs typeface="Times New Roman" panose="02020603050405020304" pitchFamily="18" charset="0"/>
              </a:rPr>
              <a:t>confusion matrix to know the correlation between all the signs. </a:t>
            </a:r>
            <a:endParaRPr lang="en-US" sz="2800" b="0" i="0" dirty="0">
              <a:solidFill>
                <a:schemeClr val="bg1"/>
              </a:solidFill>
              <a:latin typeface="Times New Roman" panose="02020603050405020304" pitchFamily="18" charset="0"/>
              <a:cs typeface="Times New Roman" panose="02020603050405020304" pitchFamily="18" charset="0"/>
            </a:endParaRPr>
          </a:p>
          <a:p>
            <a:pPr marL="342900" indent="-342900">
              <a:lnSpc>
                <a:spcPct val="90000"/>
              </a:lnSpc>
              <a:spcBef>
                <a:spcPts val="1000"/>
              </a:spcBef>
              <a:buFont typeface="Arial" panose="020B0604020202020204" pitchFamily="34" charset="0"/>
              <a:buChar char="•"/>
            </a:pPr>
            <a:r>
              <a:rPr lang="en-US" sz="2800" b="0" i="0" dirty="0">
                <a:solidFill>
                  <a:schemeClr val="bg1"/>
                </a:solidFill>
                <a:effectLst/>
                <a:latin typeface="Times New Roman" panose="02020603050405020304" pitchFamily="18" charset="0"/>
                <a:cs typeface="Times New Roman" panose="02020603050405020304" pitchFamily="18" charset="0"/>
              </a:rPr>
              <a:t>Only Yes is related with </a:t>
            </a:r>
            <a:r>
              <a:rPr lang="en-US" sz="2800" b="0" i="0" dirty="0">
                <a:solidFill>
                  <a:schemeClr val="bg1"/>
                </a:solidFill>
                <a:latin typeface="Times New Roman" panose="02020603050405020304" pitchFamily="18" charset="0"/>
                <a:cs typeface="Times New Roman" panose="02020603050405020304" pitchFamily="18" charset="0"/>
              </a:rPr>
              <a:t>Stop</a:t>
            </a:r>
            <a:endParaRPr lang="en-US" sz="3200" dirty="0">
              <a:solidFill>
                <a:schemeClr val="bg1"/>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B5D2D37-CC5F-8DFC-8D02-1F53F6B834B3}"/>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a:solidFill>
                  <a:schemeClr val="bg1"/>
                </a:solidFill>
              </a:rPr>
              <a:pPr>
                <a:spcAft>
                  <a:spcPts val="600"/>
                </a:spcAft>
                <a:defRPr/>
              </a:pPr>
              <a:t>8</a:t>
            </a:fld>
            <a:endParaRPr lang="en-US" sz="1200">
              <a:solidFill>
                <a:schemeClr val="bg1"/>
              </a:solidFill>
            </a:endParaRPr>
          </a:p>
        </p:txBody>
      </p:sp>
      <p:sp>
        <p:nvSpPr>
          <p:cNvPr id="9" name="AutoShape 2">
            <a:extLst>
              <a:ext uri="{FF2B5EF4-FFF2-40B4-BE49-F238E27FC236}">
                <a16:creationId xmlns:a16="http://schemas.microsoft.com/office/drawing/2014/main" id="{06E4F1C8-FE28-78F5-FD22-0382133D958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AutoShape 4">
            <a:extLst>
              <a:ext uri="{FF2B5EF4-FFF2-40B4-BE49-F238E27FC236}">
                <a16:creationId xmlns:a16="http://schemas.microsoft.com/office/drawing/2014/main" id="{5641161D-9A57-0804-9546-288E67CD474A}"/>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C4EB04BB-AD0C-E97B-034E-27AED7277547}"/>
              </a:ext>
            </a:extLst>
          </p:cNvPr>
          <p:cNvPicPr>
            <a:picLocks noChangeAspect="1"/>
          </p:cNvPicPr>
          <p:nvPr/>
        </p:nvPicPr>
        <p:blipFill>
          <a:blip r:embed="rId3"/>
          <a:stretch>
            <a:fillRect/>
          </a:stretch>
        </p:blipFill>
        <p:spPr>
          <a:xfrm>
            <a:off x="6184454" y="1136432"/>
            <a:ext cx="5206425" cy="4053156"/>
          </a:xfrm>
          <a:prstGeom prst="rect">
            <a:avLst/>
          </a:prstGeom>
        </p:spPr>
      </p:pic>
    </p:spTree>
    <p:extLst>
      <p:ext uri="{BB962C8B-B14F-4D97-AF65-F5344CB8AC3E}">
        <p14:creationId xmlns:p14="http://schemas.microsoft.com/office/powerpoint/2010/main" val="36003023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7A976E23-29EC-4E20-9EF6-B7CC4A821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DF5FCEC6-E657-46F1-925F-13ED19212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7FED0D69-E6B9-492B-BD5A-1240229A7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6856390" y="850149"/>
            <a:ext cx="304800" cy="429768"/>
            <a:chOff x="215328" y="-46937"/>
            <a:chExt cx="304800" cy="2773841"/>
          </a:xfrm>
        </p:grpSpPr>
        <p:cxnSp>
          <p:nvCxnSpPr>
            <p:cNvPr id="27" name="Straight Connector 26">
              <a:extLst>
                <a:ext uri="{FF2B5EF4-FFF2-40B4-BE49-F238E27FC236}">
                  <a16:creationId xmlns:a16="http://schemas.microsoft.com/office/drawing/2014/main" id="{927C24B3-51A8-498B-8982-0674499F22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01891B9-DBE9-4307-95A8-8DC5F7F2C9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7DA2285-475D-4EAF-9A41-103CC1E264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BA1D1C0-1FF7-42FB-8276-2CC96FA6A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870F3451-3745-4623-BFBF-15E642F42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3" name="Oval 32">
              <a:extLst>
                <a:ext uri="{FF2B5EF4-FFF2-40B4-BE49-F238E27FC236}">
                  <a16:creationId xmlns:a16="http://schemas.microsoft.com/office/drawing/2014/main" id="{CAC4BDD2-181B-42A5-A5ED-A95160C22F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CC06F8D-A43F-4E09-B0E0-E69A5B6A15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EE99244-EA95-4715-A9ED-61E7F4DC04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23A2131-3259-4952-9260-68D0047EB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9951D71A-6FC1-4F7F-A9A7-2BDEBD97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155F16A-8D27-4715-A0CE-289DC19794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itle 5">
            <a:extLst>
              <a:ext uri="{FF2B5EF4-FFF2-40B4-BE49-F238E27FC236}">
                <a16:creationId xmlns:a16="http://schemas.microsoft.com/office/drawing/2014/main" id="{6FB6B88C-30F1-B0E3-304E-628AF8D43C22}"/>
              </a:ext>
            </a:extLst>
          </p:cNvPr>
          <p:cNvSpPr>
            <a:spLocks noGrp="1"/>
          </p:cNvSpPr>
          <p:nvPr>
            <p:ph type="ctrTitle"/>
          </p:nvPr>
        </p:nvSpPr>
        <p:spPr>
          <a:xfrm>
            <a:off x="526114" y="579712"/>
            <a:ext cx="5867716" cy="3050025"/>
          </a:xfrm>
          <a:noFill/>
        </p:spPr>
        <p:txBody>
          <a:bodyPr vert="horz" lIns="91440" tIns="45720" rIns="91440" bIns="45720" rtlCol="0" anchor="b">
            <a:normAutofit/>
          </a:bodyPr>
          <a:lstStyle/>
          <a:p>
            <a:r>
              <a:rPr lang="en-US" sz="3600" b="1" i="0" dirty="0">
                <a:effectLst/>
                <a:latin typeface="Times New Roman" panose="02020603050405020304" pitchFamily="18" charset="0"/>
                <a:cs typeface="Times New Roman" panose="02020603050405020304" pitchFamily="18" charset="0"/>
              </a:rPr>
              <a:t>Challenges and Limitations</a:t>
            </a:r>
            <a:br>
              <a:rPr lang="en-US" sz="4800" b="1" i="0" dirty="0">
                <a:effectLst/>
              </a:rPr>
            </a:br>
            <a:endParaRPr lang="en-US" sz="4800" dirty="0"/>
          </a:p>
        </p:txBody>
      </p:sp>
      <p:sp>
        <p:nvSpPr>
          <p:cNvPr id="40" name="Rectangle 39">
            <a:extLst>
              <a:ext uri="{FF2B5EF4-FFF2-40B4-BE49-F238E27FC236}">
                <a16:creationId xmlns:a16="http://schemas.microsoft.com/office/drawing/2014/main" id="{FF0BDB76-BCEC-498E-BA26-C763CD9FA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DD8DF5DF-A251-4BC2-8965-4EDDD01FC5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3" name="Straight Connector 42">
              <a:extLst>
                <a:ext uri="{FF2B5EF4-FFF2-40B4-BE49-F238E27FC236}">
                  <a16:creationId xmlns:a16="http://schemas.microsoft.com/office/drawing/2014/main" id="{8930D52D-708D-43A1-B073-469EFDB020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82491CB-6849-43BB-926B-D979A3DB09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1251642-9512-4A11-9670-BD1C3A9981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277633-FF55-420D-87BC-0CB11FD6D0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8" name="Rectangle 47">
            <a:extLst>
              <a:ext uri="{FF2B5EF4-FFF2-40B4-BE49-F238E27FC236}">
                <a16:creationId xmlns:a16="http://schemas.microsoft.com/office/drawing/2014/main" id="{1452CEF2-C9EC-4C15-99E4-C781AB08A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600459E6-26A3-4EAC-A34C-D0792D88CC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1" name="Straight Connector 50">
              <a:extLst>
                <a:ext uri="{FF2B5EF4-FFF2-40B4-BE49-F238E27FC236}">
                  <a16:creationId xmlns:a16="http://schemas.microsoft.com/office/drawing/2014/main" id="{1264D5E9-C8D4-444A-8B1B-C11FB47CBA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DD99233-66AB-4E60-AF8A-A3259E6A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4E8492A-EE2A-4BE3-A4B2-2BCE77DA40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222A220-AA24-4E60-83D6-D32FEB34D8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7" name="Subtitle 6">
            <a:extLst>
              <a:ext uri="{FF2B5EF4-FFF2-40B4-BE49-F238E27FC236}">
                <a16:creationId xmlns:a16="http://schemas.microsoft.com/office/drawing/2014/main" id="{810DABB3-069F-88C1-AE99-4305AE9C8012}"/>
              </a:ext>
            </a:extLst>
          </p:cNvPr>
          <p:cNvSpPr>
            <a:spLocks noGrp="1"/>
          </p:cNvSpPr>
          <p:nvPr>
            <p:ph type="subTitle" idx="1"/>
          </p:nvPr>
        </p:nvSpPr>
        <p:spPr>
          <a:xfrm>
            <a:off x="630932" y="3429000"/>
            <a:ext cx="5867720" cy="2181933"/>
          </a:xfrm>
          <a:noFill/>
        </p:spPr>
        <p:txBody>
          <a:bodyPr vert="horz" lIns="91440" tIns="45720" rIns="91440" bIns="45720" rtlCol="0" anchor="t">
            <a:normAutofit/>
          </a:bodyPr>
          <a:lstStyle/>
          <a:p>
            <a:pPr indent="-228600">
              <a:lnSpc>
                <a:spcPct val="90000"/>
              </a:lnSpc>
              <a:spcBef>
                <a:spcPts val="1000"/>
              </a:spcBef>
              <a:buFont typeface="Arial" panose="020B0604020202020204" pitchFamily="34" charset="0"/>
              <a:buChar char="•"/>
            </a:pPr>
            <a:r>
              <a:rPr lang="en-US" b="1" i="0" dirty="0">
                <a:solidFill>
                  <a:schemeClr val="bg1"/>
                </a:solidFill>
                <a:effectLst/>
                <a:latin typeface="Times New Roman" panose="02020603050405020304" pitchFamily="18" charset="0"/>
                <a:cs typeface="Times New Roman" panose="02020603050405020304" pitchFamily="18" charset="0"/>
              </a:rPr>
              <a:t>Occlusion</a:t>
            </a:r>
          </a:p>
          <a:p>
            <a:pPr indent="-228600">
              <a:lnSpc>
                <a:spcPct val="90000"/>
              </a:lnSpc>
              <a:spcBef>
                <a:spcPts val="1000"/>
              </a:spcBef>
              <a:buFont typeface="Arial" panose="020B0604020202020204" pitchFamily="34" charset="0"/>
              <a:buChar char="•"/>
            </a:pPr>
            <a:r>
              <a:rPr lang="en-US" b="1" i="0" dirty="0">
                <a:solidFill>
                  <a:schemeClr val="bg1"/>
                </a:solidFill>
                <a:effectLst/>
                <a:latin typeface="Times New Roman" panose="02020603050405020304" pitchFamily="18" charset="0"/>
                <a:cs typeface="Times New Roman" panose="02020603050405020304" pitchFamily="18" charset="0"/>
              </a:rPr>
              <a:t>Lighting Conditions</a:t>
            </a:r>
            <a:endParaRPr lang="en-US" i="0" dirty="0">
              <a:solidFill>
                <a:schemeClr val="bg1"/>
              </a:solidFill>
              <a:latin typeface="Times New Roman" panose="02020603050405020304" pitchFamily="18" charset="0"/>
              <a:cs typeface="Times New Roman" panose="02020603050405020304" pitchFamily="18" charset="0"/>
            </a:endParaRPr>
          </a:p>
          <a:p>
            <a:pPr indent="-228600">
              <a:lnSpc>
                <a:spcPct val="90000"/>
              </a:lnSpc>
              <a:spcBef>
                <a:spcPts val="1000"/>
              </a:spcBef>
              <a:buFont typeface="Arial" panose="020B0604020202020204" pitchFamily="34" charset="0"/>
              <a:buChar char="•"/>
            </a:pPr>
            <a:r>
              <a:rPr lang="en-US" b="1" i="0" dirty="0">
                <a:solidFill>
                  <a:schemeClr val="bg1"/>
                </a:solidFill>
                <a:effectLst/>
                <a:latin typeface="Times New Roman" panose="02020603050405020304" pitchFamily="18" charset="0"/>
                <a:cs typeface="Times New Roman" panose="02020603050405020304" pitchFamily="18" charset="0"/>
              </a:rPr>
              <a:t>Variability in Hand Shapes</a:t>
            </a:r>
            <a:br>
              <a:rPr lang="en-US" dirty="0">
                <a:solidFill>
                  <a:schemeClr val="bg1"/>
                </a:solidFill>
                <a:latin typeface="Times New Roman" panose="02020603050405020304" pitchFamily="18" charset="0"/>
                <a:cs typeface="Times New Roman" panose="02020603050405020304" pitchFamily="18" charset="0"/>
              </a:rPr>
            </a:br>
            <a:endParaRPr lang="en-US" dirty="0">
              <a:solidFill>
                <a:schemeClr val="bg1"/>
              </a:solidFill>
              <a:latin typeface="Times New Roman" panose="02020603050405020304" pitchFamily="18" charset="0"/>
              <a:cs typeface="Times New Roman" panose="02020603050405020304" pitchFamily="18" charset="0"/>
            </a:endParaRPr>
          </a:p>
        </p:txBody>
      </p:sp>
      <p:pic>
        <p:nvPicPr>
          <p:cNvPr id="10" name="Picture Placeholder 9" descr="A person touching a glowing circle&#10;&#10;Description automatically generated">
            <a:extLst>
              <a:ext uri="{FF2B5EF4-FFF2-40B4-BE49-F238E27FC236}">
                <a16:creationId xmlns:a16="http://schemas.microsoft.com/office/drawing/2014/main" id="{4C98A9F8-70E2-3A03-2FB1-9F9715BA6E9C}"/>
              </a:ext>
            </a:extLst>
          </p:cNvPr>
          <p:cNvPicPr>
            <a:picLocks noGrp="1" noChangeAspect="1"/>
          </p:cNvPicPr>
          <p:nvPr>
            <p:ph type="pic" sz="quarter" idx="12"/>
          </p:nvPr>
        </p:nvPicPr>
        <p:blipFill rotWithShape="1">
          <a:blip r:embed="rId2">
            <a:extLst>
              <a:ext uri="{28A0092B-C50C-407E-A947-70E740481C1C}">
                <a14:useLocalDpi xmlns:a14="http://schemas.microsoft.com/office/drawing/2010/main" val="0"/>
              </a:ext>
            </a:extLst>
          </a:blip>
          <a:srcRect/>
          <a:stretch/>
        </p:blipFill>
        <p:spPr>
          <a:xfrm>
            <a:off x="6997974" y="706170"/>
            <a:ext cx="4492357" cy="5431517"/>
          </a:xfrm>
          <a:prstGeom prst="rect">
            <a:avLst/>
          </a:prstGeom>
        </p:spPr>
      </p:pic>
      <p:sp>
        <p:nvSpPr>
          <p:cNvPr id="4" name="Slide Number Placeholder 3">
            <a:extLst>
              <a:ext uri="{FF2B5EF4-FFF2-40B4-BE49-F238E27FC236}">
                <a16:creationId xmlns:a16="http://schemas.microsoft.com/office/drawing/2014/main" id="{2872B96B-2E24-CAF4-BDE3-3BEE04A9A30D}"/>
              </a:ext>
            </a:extLst>
          </p:cNvPr>
          <p:cNvSpPr>
            <a:spLocks noGrp="1"/>
          </p:cNvSpPr>
          <p:nvPr>
            <p:ph type="sldNum" sz="quarter" idx="11"/>
          </p:nvPr>
        </p:nvSpPr>
        <p:spPr>
          <a:xfrm>
            <a:off x="0" y="6309360"/>
            <a:ext cx="640080" cy="548640"/>
          </a:xfrm>
        </p:spPr>
        <p:txBody>
          <a:bodyPr vert="horz" lIns="91440" tIns="45720" rIns="91440" bIns="45720" rtlCol="0" anchor="ctr">
            <a:normAutofit/>
          </a:bodyPr>
          <a:lstStyle/>
          <a:p>
            <a:pPr>
              <a:spcAft>
                <a:spcPts val="600"/>
              </a:spcAft>
              <a:defRPr/>
            </a:pPr>
            <a:fld id="{EECC7194-A4D0-457B-9D3E-53681723AFF7}" type="slidenum">
              <a:rPr lang="en-US" sz="1200">
                <a:solidFill>
                  <a:schemeClr val="bg1"/>
                </a:solidFill>
                <a:latin typeface="Calibri" panose="020F0502020204030204"/>
              </a:rPr>
              <a:pPr>
                <a:spcAft>
                  <a:spcPts val="600"/>
                </a:spcAft>
                <a:defRPr/>
              </a:pPr>
              <a:t>9</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2498446668"/>
      </p:ext>
    </p:extLst>
  </p:cSld>
  <p:clrMapOvr>
    <a:masterClrMapping/>
  </p:clrMapOvr>
</p:sld>
</file>

<file path=ppt/theme/theme1.xml><?xml version="1.0" encoding="utf-8"?>
<a:theme xmlns:a="http://schemas.openxmlformats.org/drawingml/2006/main" name="Office Theme">
  <a:themeElements>
    <a:clrScheme name="MS Healthcare Pitch">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MS Healthcare Pitch">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tx2"/>
            </a:gs>
            <a:gs pos="100000">
              <a:schemeClr val="accent2"/>
            </a:gs>
          </a:gsLst>
          <a:lin ang="14400000" scaled="0"/>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MB Healthcare Pitch Deck SB_v3" id="{F20654C3-30CB-4A23-AE37-CA3918CCFD51}" vid="{71C4247B-9648-406B-9B0E-E7124027980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F4BDB64-2AF8-42D4-96C8-B6B6F098993C}">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C66BDC7-24D2-4343-8D41-18F9C23F860A}">
  <ds:schemaRefs>
    <ds:schemaRef ds:uri="http://schemas.microsoft.com/sharepoint/v3/contenttype/forms"/>
  </ds:schemaRefs>
</ds:datastoreItem>
</file>

<file path=customXml/itemProps3.xml><?xml version="1.0" encoding="utf-8"?>
<ds:datastoreItem xmlns:ds="http://schemas.openxmlformats.org/officeDocument/2006/customXml" ds:itemID="{533BAED8-F9E7-4D41-86E9-333473F909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Healthcare office pitch deck</Template>
  <TotalTime>1459</TotalTime>
  <Words>456</Words>
  <Application>Microsoft Office PowerPoint</Application>
  <PresentationFormat>Widescreen</PresentationFormat>
  <Paragraphs>84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vt:lpstr>
      <vt:lpstr>Calibri</vt:lpstr>
      <vt:lpstr>Courier New</vt:lpstr>
      <vt:lpstr>Gill Sans MT</vt:lpstr>
      <vt:lpstr>Times New Roman</vt:lpstr>
      <vt:lpstr>Office Theme</vt:lpstr>
      <vt:lpstr>hAND Gesture DETECTION</vt:lpstr>
      <vt:lpstr>OUR BIG  IDEA</vt:lpstr>
      <vt:lpstr>Introduction</vt:lpstr>
      <vt:lpstr>IMPLEMENTATION DETAILS</vt:lpstr>
      <vt:lpstr>Model CONFIGURATIONS:    </vt:lpstr>
      <vt:lpstr>Results  </vt:lpstr>
      <vt:lpstr>Training and validation plots</vt:lpstr>
      <vt:lpstr>CoNfusion Matrix  </vt:lpstr>
      <vt:lpstr>Challenges and Limitations </vt:lpstr>
      <vt:lpstr>Conclusion</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Harshitha Pasupula</dc:creator>
  <cp:lastModifiedBy>Tejaswini Kolli</cp:lastModifiedBy>
  <cp:revision>6</cp:revision>
  <dcterms:created xsi:type="dcterms:W3CDTF">2023-12-06T18:16:48Z</dcterms:created>
  <dcterms:modified xsi:type="dcterms:W3CDTF">2023-12-12T16:50:11Z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